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5" r:id="rId1"/>
    <p:sldMasterId id="2147483687" r:id="rId2"/>
  </p:sldMasterIdLst>
  <p:notesMasterIdLst>
    <p:notesMasterId r:id="rId14"/>
  </p:notesMasterIdLst>
  <p:sldIdLst>
    <p:sldId id="314" r:id="rId3"/>
    <p:sldId id="338" r:id="rId4"/>
    <p:sldId id="315" r:id="rId5"/>
    <p:sldId id="339" r:id="rId6"/>
    <p:sldId id="318" r:id="rId7"/>
    <p:sldId id="333" r:id="rId8"/>
    <p:sldId id="322" r:id="rId9"/>
    <p:sldId id="325" r:id="rId10"/>
    <p:sldId id="334" r:id="rId11"/>
    <p:sldId id="336" r:id="rId12"/>
    <p:sldId id="337" r:id="rId13"/>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41"/>
    <p:restoredTop sz="94653"/>
  </p:normalViewPr>
  <p:slideViewPr>
    <p:cSldViewPr snapToGrid="0">
      <p:cViewPr varScale="1">
        <p:scale>
          <a:sx n="65" d="100"/>
          <a:sy n="65" d="100"/>
        </p:scale>
        <p:origin x="123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2"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r>
              <a:rPr lang="it-IT" sz="3300" b="0" strike="noStrike" spc="-1">
                <a:solidFill>
                  <a:srgbClr val="000000"/>
                </a:solidFill>
                <a:latin typeface="Arial"/>
              </a:rPr>
              <a:t>Fai clic per spostare la diapositiva</a:t>
            </a:r>
          </a:p>
        </p:txBody>
      </p:sp>
      <p:sp>
        <p:nvSpPr>
          <p:cNvPr id="83" name="PlaceHolder 2"/>
          <p:cNvSpPr>
            <a:spLocks noGrp="1"/>
          </p:cNvSpPr>
          <p:nvPr>
            <p:ph type="body"/>
          </p:nvPr>
        </p:nvSpPr>
        <p:spPr>
          <a:xfrm>
            <a:off x="756000" y="5078520"/>
            <a:ext cx="6047640" cy="4811040"/>
          </a:xfrm>
          <a:prstGeom prst="rect">
            <a:avLst/>
          </a:prstGeom>
        </p:spPr>
        <p:txBody>
          <a:bodyPr lIns="0" tIns="0" rIns="0" bIns="0">
            <a:noAutofit/>
          </a:bodyPr>
          <a:lstStyle/>
          <a:p>
            <a:r>
              <a:rPr lang="it-IT" sz="2000" b="0" strike="noStrike" spc="-1">
                <a:latin typeface="Arial"/>
              </a:rPr>
              <a:t>Fai clic per modificare il formato delle note</a:t>
            </a:r>
          </a:p>
        </p:txBody>
      </p:sp>
      <p:sp>
        <p:nvSpPr>
          <p:cNvPr id="84" name="PlaceHolder 3"/>
          <p:cNvSpPr>
            <a:spLocks noGrp="1"/>
          </p:cNvSpPr>
          <p:nvPr>
            <p:ph type="hdr"/>
          </p:nvPr>
        </p:nvSpPr>
        <p:spPr>
          <a:xfrm>
            <a:off x="0" y="0"/>
            <a:ext cx="3280680" cy="534240"/>
          </a:xfrm>
          <a:prstGeom prst="rect">
            <a:avLst/>
          </a:prstGeom>
        </p:spPr>
        <p:txBody>
          <a:bodyPr lIns="0" tIns="0" rIns="0" bIns="0">
            <a:noAutofit/>
          </a:bodyPr>
          <a:lstStyle/>
          <a:p>
            <a:r>
              <a:rPr lang="it-IT" sz="1400" b="0" strike="noStrike" spc="-1">
                <a:latin typeface="Times New Roman"/>
              </a:rPr>
              <a:t>&lt;intestazione&gt;</a:t>
            </a:r>
          </a:p>
        </p:txBody>
      </p:sp>
      <p:sp>
        <p:nvSpPr>
          <p:cNvPr id="85"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it-IT" sz="1400" b="0" strike="noStrike" spc="-1">
                <a:latin typeface="Times New Roman"/>
              </a:rPr>
              <a:t>&lt;data/ora&gt;</a:t>
            </a:r>
          </a:p>
        </p:txBody>
      </p:sp>
      <p:sp>
        <p:nvSpPr>
          <p:cNvPr id="86" name="PlaceHolder 5"/>
          <p:cNvSpPr>
            <a:spLocks noGrp="1"/>
          </p:cNvSpPr>
          <p:nvPr>
            <p:ph type="ftr"/>
          </p:nvPr>
        </p:nvSpPr>
        <p:spPr>
          <a:xfrm>
            <a:off x="0" y="10157400"/>
            <a:ext cx="3280680" cy="534240"/>
          </a:xfrm>
          <a:prstGeom prst="rect">
            <a:avLst/>
          </a:prstGeom>
        </p:spPr>
        <p:txBody>
          <a:bodyPr lIns="0" tIns="0" rIns="0" bIns="0" anchor="b">
            <a:noAutofit/>
          </a:bodyPr>
          <a:lstStyle/>
          <a:p>
            <a:r>
              <a:rPr lang="it-IT" sz="1400" b="0" strike="noStrike" spc="-1">
                <a:latin typeface="Times New Roman"/>
              </a:rPr>
              <a:t>&lt;piè di pagina&gt;</a:t>
            </a:r>
          </a:p>
        </p:txBody>
      </p:sp>
      <p:sp>
        <p:nvSpPr>
          <p:cNvPr id="87"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8B361BDF-D28A-410E-8B62-C2ECF6A07102}" type="slidenum">
              <a:rPr lang="it-IT" sz="1400" b="0" strike="noStrike" spc="-1">
                <a:latin typeface="Times New Roman"/>
              </a:rPr>
              <a:t>‹N›</a:t>
            </a:fld>
            <a:endParaRPr lang="it-IT" sz="1400" b="0" strike="noStrike" spc="-1">
              <a:latin typeface="Times New Roman"/>
            </a:endParaRPr>
          </a:p>
        </p:txBody>
      </p:sp>
    </p:spTree>
    <p:extLst>
      <p:ext uri="{BB962C8B-B14F-4D97-AF65-F5344CB8AC3E}">
        <p14:creationId xmlns:p14="http://schemas.microsoft.com/office/powerpoint/2010/main" val="1920677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49B520D-1520-439D-9B2C-1F5D27A34347}" type="datetime1">
              <a:rPr lang="it-IT" smtClean="0"/>
              <a:t>10/03/2026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B675DF-9CAF-41A1-9C12-4D37EBD06662}" type="slidenum">
              <a:rPr lang="it-IT" smtClean="0"/>
              <a:t>‹N›</a:t>
            </a:fld>
            <a:endParaRPr lang="it-IT"/>
          </a:p>
        </p:txBody>
      </p:sp>
    </p:spTree>
    <p:extLst>
      <p:ext uri="{BB962C8B-B14F-4D97-AF65-F5344CB8AC3E}">
        <p14:creationId xmlns:p14="http://schemas.microsoft.com/office/powerpoint/2010/main" val="1567226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B7BEFC3-288B-4745-8FAC-0FADCBA3DF7C}" type="datetime1">
              <a:rPr lang="it-IT" smtClean="0"/>
              <a:t>10/03/2026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B675DF-9CAF-41A1-9C12-4D37EBD06662}" type="slidenum">
              <a:rPr lang="it-IT" smtClean="0"/>
              <a:t>‹N›</a:t>
            </a:fld>
            <a:endParaRPr lang="it-IT"/>
          </a:p>
        </p:txBody>
      </p:sp>
    </p:spTree>
    <p:extLst>
      <p:ext uri="{BB962C8B-B14F-4D97-AF65-F5344CB8AC3E}">
        <p14:creationId xmlns:p14="http://schemas.microsoft.com/office/powerpoint/2010/main" val="2246486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C0CFFC7-7FBF-4372-86EE-173A0882D8EC}" type="datetime1">
              <a:rPr lang="it-IT" smtClean="0"/>
              <a:t>10/03/2026</a:t>
            </a:fld>
            <a:endParaRPr lang="it-IT" dirty="0"/>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B675DF-9CAF-41A1-9C12-4D37EBD06662}" type="slidenum">
              <a:rPr lang="it-IT" smtClean="0"/>
              <a:pPr/>
              <a:t>‹N›</a:t>
            </a:fld>
            <a:endParaRPr lang="it-IT" dirty="0"/>
          </a:p>
        </p:txBody>
      </p:sp>
    </p:spTree>
    <p:extLst>
      <p:ext uri="{BB962C8B-B14F-4D97-AF65-F5344CB8AC3E}">
        <p14:creationId xmlns:p14="http://schemas.microsoft.com/office/powerpoint/2010/main" val="33873630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0353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28726" y="365040"/>
            <a:ext cx="7886326" cy="1325160"/>
          </a:xfrm>
          <a:prstGeom prst="rect">
            <a:avLst/>
          </a:prstGeom>
        </p:spPr>
        <p:txBody>
          <a:bodyPr lIns="0" tIns="0" rIns="0" bIns="0" anchor="ctr">
            <a:noAutofit/>
          </a:bodyPr>
          <a:lstStyle/>
          <a:p>
            <a:endParaRPr lang="en-US" sz="1662" b="0" strike="noStrike" spc="-1">
              <a:solidFill>
                <a:srgbClr val="000000"/>
              </a:solidFill>
              <a:latin typeface="Calibri"/>
            </a:endParaRPr>
          </a:p>
        </p:txBody>
      </p:sp>
      <p:sp>
        <p:nvSpPr>
          <p:cNvPr id="6" name="PlaceHolder 2"/>
          <p:cNvSpPr>
            <a:spLocks noGrp="1"/>
          </p:cNvSpPr>
          <p:nvPr>
            <p:ph type="subTitle"/>
          </p:nvPr>
        </p:nvSpPr>
        <p:spPr>
          <a:xfrm>
            <a:off x="628726" y="1825560"/>
            <a:ext cx="7886326" cy="4350960"/>
          </a:xfrm>
          <a:prstGeom prst="rect">
            <a:avLst/>
          </a:prstGeom>
        </p:spPr>
        <p:txBody>
          <a:bodyPr lIns="0" tIns="0" rIns="0" bIns="0" anchor="ctr">
            <a:noAutofit/>
          </a:bodyPr>
          <a:lstStyle/>
          <a:p>
            <a:pPr algn="ctr"/>
            <a:endParaRPr lang="it-IT" sz="2954" b="0" strike="noStrike" spc="-1">
              <a:latin typeface="Arial"/>
            </a:endParaRPr>
          </a:p>
        </p:txBody>
      </p:sp>
    </p:spTree>
    <p:extLst>
      <p:ext uri="{BB962C8B-B14F-4D97-AF65-F5344CB8AC3E}">
        <p14:creationId xmlns:p14="http://schemas.microsoft.com/office/powerpoint/2010/main" val="3323670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28726" y="365040"/>
            <a:ext cx="7886326" cy="1325160"/>
          </a:xfrm>
          <a:prstGeom prst="rect">
            <a:avLst/>
          </a:prstGeom>
        </p:spPr>
        <p:txBody>
          <a:bodyPr lIns="0" tIns="0" rIns="0" bIns="0" anchor="ctr">
            <a:noAutofit/>
          </a:bodyPr>
          <a:lstStyle/>
          <a:p>
            <a:endParaRPr lang="en-US" sz="1662" b="0" strike="noStrike" spc="-1">
              <a:solidFill>
                <a:srgbClr val="000000"/>
              </a:solidFill>
              <a:latin typeface="Calibri"/>
            </a:endParaRPr>
          </a:p>
        </p:txBody>
      </p:sp>
      <p:sp>
        <p:nvSpPr>
          <p:cNvPr id="8" name="PlaceHolder 2"/>
          <p:cNvSpPr>
            <a:spLocks noGrp="1"/>
          </p:cNvSpPr>
          <p:nvPr>
            <p:ph type="body"/>
          </p:nvPr>
        </p:nvSpPr>
        <p:spPr>
          <a:xfrm>
            <a:off x="628726" y="1825560"/>
            <a:ext cx="7886326" cy="4350960"/>
          </a:xfrm>
          <a:prstGeom prst="rect">
            <a:avLst/>
          </a:prstGeom>
        </p:spPr>
        <p:txBody>
          <a:bodyPr lIns="0" tIns="0" rIns="0" bIns="0">
            <a:normAutofit/>
          </a:bodyPr>
          <a:lstStyle/>
          <a:p>
            <a:endParaRPr lang="en-US" sz="2585" b="0" strike="noStrike" spc="-1">
              <a:solidFill>
                <a:srgbClr val="000000"/>
              </a:solidFill>
              <a:latin typeface="Calibri"/>
            </a:endParaRPr>
          </a:p>
        </p:txBody>
      </p:sp>
    </p:spTree>
    <p:extLst>
      <p:ext uri="{BB962C8B-B14F-4D97-AF65-F5344CB8AC3E}">
        <p14:creationId xmlns:p14="http://schemas.microsoft.com/office/powerpoint/2010/main" val="14304756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28726" y="365040"/>
            <a:ext cx="7886326" cy="1325160"/>
          </a:xfrm>
          <a:prstGeom prst="rect">
            <a:avLst/>
          </a:prstGeom>
        </p:spPr>
        <p:txBody>
          <a:bodyPr lIns="0" tIns="0" rIns="0" bIns="0" anchor="ctr">
            <a:noAutofit/>
          </a:bodyPr>
          <a:lstStyle/>
          <a:p>
            <a:endParaRPr lang="en-US" sz="1662" b="0" strike="noStrike" spc="-1">
              <a:solidFill>
                <a:srgbClr val="000000"/>
              </a:solidFill>
              <a:latin typeface="Calibri"/>
            </a:endParaRPr>
          </a:p>
        </p:txBody>
      </p:sp>
      <p:sp>
        <p:nvSpPr>
          <p:cNvPr id="10" name="PlaceHolder 2"/>
          <p:cNvSpPr>
            <a:spLocks noGrp="1"/>
          </p:cNvSpPr>
          <p:nvPr>
            <p:ph type="body"/>
          </p:nvPr>
        </p:nvSpPr>
        <p:spPr>
          <a:xfrm>
            <a:off x="628726" y="1825560"/>
            <a:ext cx="3848455" cy="435096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11" name="PlaceHolder 3"/>
          <p:cNvSpPr>
            <a:spLocks noGrp="1"/>
          </p:cNvSpPr>
          <p:nvPr>
            <p:ph type="body"/>
          </p:nvPr>
        </p:nvSpPr>
        <p:spPr>
          <a:xfrm>
            <a:off x="4669920" y="1825560"/>
            <a:ext cx="3848455" cy="4350960"/>
          </a:xfrm>
          <a:prstGeom prst="rect">
            <a:avLst/>
          </a:prstGeom>
        </p:spPr>
        <p:txBody>
          <a:bodyPr lIns="0" tIns="0" rIns="0" bIns="0">
            <a:normAutofit/>
          </a:bodyPr>
          <a:lstStyle/>
          <a:p>
            <a:endParaRPr lang="en-US" sz="2585" b="0" strike="noStrike" spc="-1">
              <a:solidFill>
                <a:srgbClr val="000000"/>
              </a:solidFill>
              <a:latin typeface="Calibri"/>
            </a:endParaRPr>
          </a:p>
        </p:txBody>
      </p:sp>
    </p:spTree>
    <p:extLst>
      <p:ext uri="{BB962C8B-B14F-4D97-AF65-F5344CB8AC3E}">
        <p14:creationId xmlns:p14="http://schemas.microsoft.com/office/powerpoint/2010/main" val="886293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28726" y="365040"/>
            <a:ext cx="7886326" cy="1325160"/>
          </a:xfrm>
          <a:prstGeom prst="rect">
            <a:avLst/>
          </a:prstGeom>
        </p:spPr>
        <p:txBody>
          <a:bodyPr lIns="0" tIns="0" rIns="0" bIns="0" anchor="ctr">
            <a:noAutofit/>
          </a:bodyPr>
          <a:lstStyle/>
          <a:p>
            <a:endParaRPr lang="en-US" sz="1662" b="0" strike="noStrike" spc="-1">
              <a:solidFill>
                <a:srgbClr val="000000"/>
              </a:solidFill>
              <a:latin typeface="Calibri"/>
            </a:endParaRPr>
          </a:p>
        </p:txBody>
      </p:sp>
    </p:spTree>
    <p:extLst>
      <p:ext uri="{BB962C8B-B14F-4D97-AF65-F5344CB8AC3E}">
        <p14:creationId xmlns:p14="http://schemas.microsoft.com/office/powerpoint/2010/main" val="30742731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28726" y="365040"/>
            <a:ext cx="7886326" cy="6144120"/>
          </a:xfrm>
          <a:prstGeom prst="rect">
            <a:avLst/>
          </a:prstGeom>
        </p:spPr>
        <p:txBody>
          <a:bodyPr lIns="0" tIns="0" rIns="0" bIns="0" anchor="ctr">
            <a:noAutofit/>
          </a:bodyPr>
          <a:lstStyle/>
          <a:p>
            <a:pPr algn="ctr"/>
            <a:endParaRPr lang="it-IT" sz="2954" b="0" strike="noStrike" spc="-1">
              <a:latin typeface="Arial"/>
            </a:endParaRPr>
          </a:p>
        </p:txBody>
      </p:sp>
    </p:spTree>
    <p:extLst>
      <p:ext uri="{BB962C8B-B14F-4D97-AF65-F5344CB8AC3E}">
        <p14:creationId xmlns:p14="http://schemas.microsoft.com/office/powerpoint/2010/main" val="23661527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28726" y="365040"/>
            <a:ext cx="7886326" cy="1325160"/>
          </a:xfrm>
          <a:prstGeom prst="rect">
            <a:avLst/>
          </a:prstGeom>
        </p:spPr>
        <p:txBody>
          <a:bodyPr lIns="0" tIns="0" rIns="0" bIns="0" anchor="ctr">
            <a:noAutofit/>
          </a:bodyPr>
          <a:lstStyle/>
          <a:p>
            <a:endParaRPr lang="en-US" sz="1662" b="0" strike="noStrike" spc="-1">
              <a:solidFill>
                <a:srgbClr val="000000"/>
              </a:solidFill>
              <a:latin typeface="Calibri"/>
            </a:endParaRPr>
          </a:p>
        </p:txBody>
      </p:sp>
      <p:sp>
        <p:nvSpPr>
          <p:cNvPr id="15" name="PlaceHolder 2"/>
          <p:cNvSpPr>
            <a:spLocks noGrp="1"/>
          </p:cNvSpPr>
          <p:nvPr>
            <p:ph type="body"/>
          </p:nvPr>
        </p:nvSpPr>
        <p:spPr>
          <a:xfrm>
            <a:off x="628726" y="1825560"/>
            <a:ext cx="3848455"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16" name="PlaceHolder 3"/>
          <p:cNvSpPr>
            <a:spLocks noGrp="1"/>
          </p:cNvSpPr>
          <p:nvPr>
            <p:ph type="body"/>
          </p:nvPr>
        </p:nvSpPr>
        <p:spPr>
          <a:xfrm>
            <a:off x="4669920" y="1825560"/>
            <a:ext cx="3848455" cy="435096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17" name="PlaceHolder 4"/>
          <p:cNvSpPr>
            <a:spLocks noGrp="1"/>
          </p:cNvSpPr>
          <p:nvPr>
            <p:ph type="body"/>
          </p:nvPr>
        </p:nvSpPr>
        <p:spPr>
          <a:xfrm>
            <a:off x="628726" y="4098240"/>
            <a:ext cx="3848455" cy="2075040"/>
          </a:xfrm>
          <a:prstGeom prst="rect">
            <a:avLst/>
          </a:prstGeom>
        </p:spPr>
        <p:txBody>
          <a:bodyPr lIns="0" tIns="0" rIns="0" bIns="0">
            <a:normAutofit/>
          </a:bodyPr>
          <a:lstStyle/>
          <a:p>
            <a:endParaRPr lang="en-US" sz="2585" b="0" strike="noStrike" spc="-1">
              <a:solidFill>
                <a:srgbClr val="000000"/>
              </a:solidFill>
              <a:latin typeface="Calibri"/>
            </a:endParaRPr>
          </a:p>
        </p:txBody>
      </p:sp>
    </p:spTree>
    <p:extLst>
      <p:ext uri="{BB962C8B-B14F-4D97-AF65-F5344CB8AC3E}">
        <p14:creationId xmlns:p14="http://schemas.microsoft.com/office/powerpoint/2010/main" val="5887086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28726" y="365040"/>
            <a:ext cx="7886326" cy="1325160"/>
          </a:xfrm>
          <a:prstGeom prst="rect">
            <a:avLst/>
          </a:prstGeom>
        </p:spPr>
        <p:txBody>
          <a:bodyPr lIns="0" tIns="0" rIns="0" bIns="0" anchor="ctr">
            <a:noAutofit/>
          </a:bodyPr>
          <a:lstStyle/>
          <a:p>
            <a:endParaRPr lang="en-US" sz="1662" b="0" strike="noStrike" spc="-1">
              <a:solidFill>
                <a:srgbClr val="000000"/>
              </a:solidFill>
              <a:latin typeface="Calibri"/>
            </a:endParaRPr>
          </a:p>
        </p:txBody>
      </p:sp>
      <p:sp>
        <p:nvSpPr>
          <p:cNvPr id="19" name="PlaceHolder 2"/>
          <p:cNvSpPr>
            <a:spLocks noGrp="1"/>
          </p:cNvSpPr>
          <p:nvPr>
            <p:ph type="body"/>
          </p:nvPr>
        </p:nvSpPr>
        <p:spPr>
          <a:xfrm>
            <a:off x="628726" y="1825560"/>
            <a:ext cx="3848455" cy="435096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20" name="PlaceHolder 3"/>
          <p:cNvSpPr>
            <a:spLocks noGrp="1"/>
          </p:cNvSpPr>
          <p:nvPr>
            <p:ph type="body"/>
          </p:nvPr>
        </p:nvSpPr>
        <p:spPr>
          <a:xfrm>
            <a:off x="4669920" y="1825560"/>
            <a:ext cx="3848455"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21" name="PlaceHolder 4"/>
          <p:cNvSpPr>
            <a:spLocks noGrp="1"/>
          </p:cNvSpPr>
          <p:nvPr>
            <p:ph type="body"/>
          </p:nvPr>
        </p:nvSpPr>
        <p:spPr>
          <a:xfrm>
            <a:off x="4669920" y="4098240"/>
            <a:ext cx="3848455" cy="2075040"/>
          </a:xfrm>
          <a:prstGeom prst="rect">
            <a:avLst/>
          </a:prstGeom>
        </p:spPr>
        <p:txBody>
          <a:bodyPr lIns="0" tIns="0" rIns="0" bIns="0">
            <a:normAutofit/>
          </a:bodyPr>
          <a:lstStyle/>
          <a:p>
            <a:endParaRPr lang="en-US" sz="2585" b="0" strike="noStrike" spc="-1">
              <a:solidFill>
                <a:srgbClr val="000000"/>
              </a:solidFill>
              <a:latin typeface="Calibri"/>
            </a:endParaRPr>
          </a:p>
        </p:txBody>
      </p:sp>
    </p:spTree>
    <p:extLst>
      <p:ext uri="{BB962C8B-B14F-4D97-AF65-F5344CB8AC3E}">
        <p14:creationId xmlns:p14="http://schemas.microsoft.com/office/powerpoint/2010/main" val="1955794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F0024321-F00A-4C5C-A34B-8840D392225C}" type="datetime1">
              <a:rPr lang="it-IT" smtClean="0"/>
              <a:t>10/03/2026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B675DF-9CAF-41A1-9C12-4D37EBD06662}" type="slidenum">
              <a:rPr lang="it-IT" smtClean="0"/>
              <a:t>‹N›</a:t>
            </a:fld>
            <a:endParaRPr lang="it-IT"/>
          </a:p>
        </p:txBody>
      </p:sp>
    </p:spTree>
    <p:extLst>
      <p:ext uri="{BB962C8B-B14F-4D97-AF65-F5344CB8AC3E}">
        <p14:creationId xmlns:p14="http://schemas.microsoft.com/office/powerpoint/2010/main" val="10285694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28726" y="365040"/>
            <a:ext cx="7886326" cy="1325160"/>
          </a:xfrm>
          <a:prstGeom prst="rect">
            <a:avLst/>
          </a:prstGeom>
        </p:spPr>
        <p:txBody>
          <a:bodyPr lIns="0" tIns="0" rIns="0" bIns="0" anchor="ctr">
            <a:noAutofit/>
          </a:bodyPr>
          <a:lstStyle/>
          <a:p>
            <a:endParaRPr lang="en-US" sz="1662" b="0" strike="noStrike" spc="-1">
              <a:solidFill>
                <a:srgbClr val="000000"/>
              </a:solidFill>
              <a:latin typeface="Calibri"/>
            </a:endParaRPr>
          </a:p>
        </p:txBody>
      </p:sp>
      <p:sp>
        <p:nvSpPr>
          <p:cNvPr id="23" name="PlaceHolder 2"/>
          <p:cNvSpPr>
            <a:spLocks noGrp="1"/>
          </p:cNvSpPr>
          <p:nvPr>
            <p:ph type="body"/>
          </p:nvPr>
        </p:nvSpPr>
        <p:spPr>
          <a:xfrm>
            <a:off x="628726" y="1825560"/>
            <a:ext cx="3848455"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24" name="PlaceHolder 3"/>
          <p:cNvSpPr>
            <a:spLocks noGrp="1"/>
          </p:cNvSpPr>
          <p:nvPr>
            <p:ph type="body"/>
          </p:nvPr>
        </p:nvSpPr>
        <p:spPr>
          <a:xfrm>
            <a:off x="4669920" y="1825560"/>
            <a:ext cx="3848455"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25" name="PlaceHolder 4"/>
          <p:cNvSpPr>
            <a:spLocks noGrp="1"/>
          </p:cNvSpPr>
          <p:nvPr>
            <p:ph type="body"/>
          </p:nvPr>
        </p:nvSpPr>
        <p:spPr>
          <a:xfrm>
            <a:off x="628726" y="4098240"/>
            <a:ext cx="7886326" cy="2075040"/>
          </a:xfrm>
          <a:prstGeom prst="rect">
            <a:avLst/>
          </a:prstGeom>
        </p:spPr>
        <p:txBody>
          <a:bodyPr lIns="0" tIns="0" rIns="0" bIns="0">
            <a:normAutofit/>
          </a:bodyPr>
          <a:lstStyle/>
          <a:p>
            <a:endParaRPr lang="en-US" sz="2585" b="0" strike="noStrike" spc="-1">
              <a:solidFill>
                <a:srgbClr val="000000"/>
              </a:solidFill>
              <a:latin typeface="Calibri"/>
            </a:endParaRPr>
          </a:p>
        </p:txBody>
      </p:sp>
    </p:spTree>
    <p:extLst>
      <p:ext uri="{BB962C8B-B14F-4D97-AF65-F5344CB8AC3E}">
        <p14:creationId xmlns:p14="http://schemas.microsoft.com/office/powerpoint/2010/main" val="21784843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28726" y="365040"/>
            <a:ext cx="7886326" cy="1325160"/>
          </a:xfrm>
          <a:prstGeom prst="rect">
            <a:avLst/>
          </a:prstGeom>
        </p:spPr>
        <p:txBody>
          <a:bodyPr lIns="0" tIns="0" rIns="0" bIns="0" anchor="ctr">
            <a:noAutofit/>
          </a:bodyPr>
          <a:lstStyle/>
          <a:p>
            <a:endParaRPr lang="en-US" sz="1662" b="0" strike="noStrike" spc="-1">
              <a:solidFill>
                <a:srgbClr val="000000"/>
              </a:solidFill>
              <a:latin typeface="Calibri"/>
            </a:endParaRPr>
          </a:p>
        </p:txBody>
      </p:sp>
      <p:sp>
        <p:nvSpPr>
          <p:cNvPr id="27" name="PlaceHolder 2"/>
          <p:cNvSpPr>
            <a:spLocks noGrp="1"/>
          </p:cNvSpPr>
          <p:nvPr>
            <p:ph type="body"/>
          </p:nvPr>
        </p:nvSpPr>
        <p:spPr>
          <a:xfrm>
            <a:off x="628726" y="1825560"/>
            <a:ext cx="7886326"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28" name="PlaceHolder 3"/>
          <p:cNvSpPr>
            <a:spLocks noGrp="1"/>
          </p:cNvSpPr>
          <p:nvPr>
            <p:ph type="body"/>
          </p:nvPr>
        </p:nvSpPr>
        <p:spPr>
          <a:xfrm>
            <a:off x="628726" y="4098240"/>
            <a:ext cx="7886326" cy="2075040"/>
          </a:xfrm>
          <a:prstGeom prst="rect">
            <a:avLst/>
          </a:prstGeom>
        </p:spPr>
        <p:txBody>
          <a:bodyPr lIns="0" tIns="0" rIns="0" bIns="0">
            <a:normAutofit/>
          </a:bodyPr>
          <a:lstStyle/>
          <a:p>
            <a:endParaRPr lang="en-US" sz="2585" b="0" strike="noStrike" spc="-1">
              <a:solidFill>
                <a:srgbClr val="000000"/>
              </a:solidFill>
              <a:latin typeface="Calibri"/>
            </a:endParaRPr>
          </a:p>
        </p:txBody>
      </p:sp>
    </p:spTree>
    <p:extLst>
      <p:ext uri="{BB962C8B-B14F-4D97-AF65-F5344CB8AC3E}">
        <p14:creationId xmlns:p14="http://schemas.microsoft.com/office/powerpoint/2010/main" val="36564746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28726" y="365040"/>
            <a:ext cx="7886326" cy="1325160"/>
          </a:xfrm>
          <a:prstGeom prst="rect">
            <a:avLst/>
          </a:prstGeom>
        </p:spPr>
        <p:txBody>
          <a:bodyPr lIns="0" tIns="0" rIns="0" bIns="0" anchor="ctr">
            <a:noAutofit/>
          </a:bodyPr>
          <a:lstStyle/>
          <a:p>
            <a:endParaRPr lang="en-US" sz="1662" b="0" strike="noStrike" spc="-1">
              <a:solidFill>
                <a:srgbClr val="000000"/>
              </a:solidFill>
              <a:latin typeface="Calibri"/>
            </a:endParaRPr>
          </a:p>
        </p:txBody>
      </p:sp>
      <p:sp>
        <p:nvSpPr>
          <p:cNvPr id="30" name="PlaceHolder 2"/>
          <p:cNvSpPr>
            <a:spLocks noGrp="1"/>
          </p:cNvSpPr>
          <p:nvPr>
            <p:ph type="body"/>
          </p:nvPr>
        </p:nvSpPr>
        <p:spPr>
          <a:xfrm>
            <a:off x="628726" y="1825560"/>
            <a:ext cx="3848455"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31" name="PlaceHolder 3"/>
          <p:cNvSpPr>
            <a:spLocks noGrp="1"/>
          </p:cNvSpPr>
          <p:nvPr>
            <p:ph type="body"/>
          </p:nvPr>
        </p:nvSpPr>
        <p:spPr>
          <a:xfrm>
            <a:off x="4669920" y="1825560"/>
            <a:ext cx="3848455"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32" name="PlaceHolder 4"/>
          <p:cNvSpPr>
            <a:spLocks noGrp="1"/>
          </p:cNvSpPr>
          <p:nvPr>
            <p:ph type="body"/>
          </p:nvPr>
        </p:nvSpPr>
        <p:spPr>
          <a:xfrm>
            <a:off x="628726" y="4098240"/>
            <a:ext cx="3848455"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33" name="PlaceHolder 5"/>
          <p:cNvSpPr>
            <a:spLocks noGrp="1"/>
          </p:cNvSpPr>
          <p:nvPr>
            <p:ph type="body"/>
          </p:nvPr>
        </p:nvSpPr>
        <p:spPr>
          <a:xfrm>
            <a:off x="4669920" y="4098240"/>
            <a:ext cx="3848455" cy="2075040"/>
          </a:xfrm>
          <a:prstGeom prst="rect">
            <a:avLst/>
          </a:prstGeom>
        </p:spPr>
        <p:txBody>
          <a:bodyPr lIns="0" tIns="0" rIns="0" bIns="0">
            <a:normAutofit/>
          </a:bodyPr>
          <a:lstStyle/>
          <a:p>
            <a:endParaRPr lang="en-US" sz="2585" b="0" strike="noStrike" spc="-1">
              <a:solidFill>
                <a:srgbClr val="000000"/>
              </a:solidFill>
              <a:latin typeface="Calibri"/>
            </a:endParaRPr>
          </a:p>
        </p:txBody>
      </p:sp>
    </p:spTree>
    <p:extLst>
      <p:ext uri="{BB962C8B-B14F-4D97-AF65-F5344CB8AC3E}">
        <p14:creationId xmlns:p14="http://schemas.microsoft.com/office/powerpoint/2010/main" val="10287712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28726" y="365040"/>
            <a:ext cx="7886326" cy="1325160"/>
          </a:xfrm>
          <a:prstGeom prst="rect">
            <a:avLst/>
          </a:prstGeom>
        </p:spPr>
        <p:txBody>
          <a:bodyPr lIns="0" tIns="0" rIns="0" bIns="0" anchor="ctr">
            <a:noAutofit/>
          </a:bodyPr>
          <a:lstStyle/>
          <a:p>
            <a:endParaRPr lang="en-US" sz="1662" b="0" strike="noStrike" spc="-1">
              <a:solidFill>
                <a:srgbClr val="000000"/>
              </a:solidFill>
              <a:latin typeface="Calibri"/>
            </a:endParaRPr>
          </a:p>
        </p:txBody>
      </p:sp>
      <p:sp>
        <p:nvSpPr>
          <p:cNvPr id="35" name="PlaceHolder 2"/>
          <p:cNvSpPr>
            <a:spLocks noGrp="1"/>
          </p:cNvSpPr>
          <p:nvPr>
            <p:ph type="body"/>
          </p:nvPr>
        </p:nvSpPr>
        <p:spPr>
          <a:xfrm>
            <a:off x="628726" y="1825560"/>
            <a:ext cx="2539163"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36" name="PlaceHolder 3"/>
          <p:cNvSpPr>
            <a:spLocks noGrp="1"/>
          </p:cNvSpPr>
          <p:nvPr>
            <p:ph type="body"/>
          </p:nvPr>
        </p:nvSpPr>
        <p:spPr>
          <a:xfrm>
            <a:off x="3295163" y="1825560"/>
            <a:ext cx="2539163"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37" name="PlaceHolder 4"/>
          <p:cNvSpPr>
            <a:spLocks noGrp="1"/>
          </p:cNvSpPr>
          <p:nvPr>
            <p:ph type="body"/>
          </p:nvPr>
        </p:nvSpPr>
        <p:spPr>
          <a:xfrm>
            <a:off x="5961600" y="1825560"/>
            <a:ext cx="2539163"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38" name="PlaceHolder 5"/>
          <p:cNvSpPr>
            <a:spLocks noGrp="1"/>
          </p:cNvSpPr>
          <p:nvPr>
            <p:ph type="body"/>
          </p:nvPr>
        </p:nvSpPr>
        <p:spPr>
          <a:xfrm>
            <a:off x="628726" y="4098240"/>
            <a:ext cx="2539163"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39" name="PlaceHolder 6"/>
          <p:cNvSpPr>
            <a:spLocks noGrp="1"/>
          </p:cNvSpPr>
          <p:nvPr>
            <p:ph type="body"/>
          </p:nvPr>
        </p:nvSpPr>
        <p:spPr>
          <a:xfrm>
            <a:off x="3295163" y="4098240"/>
            <a:ext cx="2539163" cy="2075040"/>
          </a:xfrm>
          <a:prstGeom prst="rect">
            <a:avLst/>
          </a:prstGeom>
        </p:spPr>
        <p:txBody>
          <a:bodyPr lIns="0" tIns="0" rIns="0" bIns="0">
            <a:normAutofit/>
          </a:bodyPr>
          <a:lstStyle/>
          <a:p>
            <a:endParaRPr lang="en-US" sz="2585" b="0" strike="noStrike" spc="-1">
              <a:solidFill>
                <a:srgbClr val="000000"/>
              </a:solidFill>
              <a:latin typeface="Calibri"/>
            </a:endParaRPr>
          </a:p>
        </p:txBody>
      </p:sp>
      <p:sp>
        <p:nvSpPr>
          <p:cNvPr id="40" name="PlaceHolder 7"/>
          <p:cNvSpPr>
            <a:spLocks noGrp="1"/>
          </p:cNvSpPr>
          <p:nvPr>
            <p:ph type="body"/>
          </p:nvPr>
        </p:nvSpPr>
        <p:spPr>
          <a:xfrm>
            <a:off x="5961600" y="4098240"/>
            <a:ext cx="2539163" cy="2075040"/>
          </a:xfrm>
          <a:prstGeom prst="rect">
            <a:avLst/>
          </a:prstGeom>
        </p:spPr>
        <p:txBody>
          <a:bodyPr lIns="0" tIns="0" rIns="0" bIns="0">
            <a:normAutofit/>
          </a:bodyPr>
          <a:lstStyle/>
          <a:p>
            <a:endParaRPr lang="en-US" sz="2585" b="0" strike="noStrike" spc="-1">
              <a:solidFill>
                <a:srgbClr val="000000"/>
              </a:solidFill>
              <a:latin typeface="Calibri"/>
            </a:endParaRPr>
          </a:p>
        </p:txBody>
      </p:sp>
    </p:spTree>
    <p:extLst>
      <p:ext uri="{BB962C8B-B14F-4D97-AF65-F5344CB8AC3E}">
        <p14:creationId xmlns:p14="http://schemas.microsoft.com/office/powerpoint/2010/main" val="673826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9C614C16-648D-4B0D-B1AB-B61C14E34498}" type="datetime1">
              <a:rPr lang="it-IT" smtClean="0"/>
              <a:t>10/03/2026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B675DF-9CAF-41A1-9C12-4D37EBD06662}" type="slidenum">
              <a:rPr lang="it-IT" smtClean="0"/>
              <a:t>‹N›</a:t>
            </a:fld>
            <a:endParaRPr lang="it-IT"/>
          </a:p>
        </p:txBody>
      </p:sp>
    </p:spTree>
    <p:extLst>
      <p:ext uri="{BB962C8B-B14F-4D97-AF65-F5344CB8AC3E}">
        <p14:creationId xmlns:p14="http://schemas.microsoft.com/office/powerpoint/2010/main" val="174499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7814E0DE-80E5-4087-B1E5-3CE347C2BEE2}" type="datetime1">
              <a:rPr lang="it-IT" smtClean="0"/>
              <a:t>10/03/2026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B675DF-9CAF-41A1-9C12-4D37EBD06662}" type="slidenum">
              <a:rPr lang="it-IT" smtClean="0"/>
              <a:t>‹N›</a:t>
            </a:fld>
            <a:endParaRPr lang="it-IT"/>
          </a:p>
        </p:txBody>
      </p:sp>
    </p:spTree>
    <p:extLst>
      <p:ext uri="{BB962C8B-B14F-4D97-AF65-F5344CB8AC3E}">
        <p14:creationId xmlns:p14="http://schemas.microsoft.com/office/powerpoint/2010/main" val="3888401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EF222F53-B8DD-463A-9ACC-1DE495803647}" type="datetime1">
              <a:rPr lang="it-IT" smtClean="0"/>
              <a:t>10/03/2026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6B675DF-9CAF-41A1-9C12-4D37EBD06662}" type="slidenum">
              <a:rPr lang="it-IT" smtClean="0"/>
              <a:t>‹N›</a:t>
            </a:fld>
            <a:endParaRPr lang="it-IT"/>
          </a:p>
        </p:txBody>
      </p:sp>
    </p:spTree>
    <p:extLst>
      <p:ext uri="{BB962C8B-B14F-4D97-AF65-F5344CB8AC3E}">
        <p14:creationId xmlns:p14="http://schemas.microsoft.com/office/powerpoint/2010/main" val="1345888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87B32A01-E249-4CB2-91F3-6864B25BB6E1}" type="datetime1">
              <a:rPr lang="it-IT" smtClean="0"/>
              <a:t>10/03/2026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6B675DF-9CAF-41A1-9C12-4D37EBD06662}" type="slidenum">
              <a:rPr lang="it-IT" smtClean="0"/>
              <a:t>‹N›</a:t>
            </a:fld>
            <a:endParaRPr lang="it-IT"/>
          </a:p>
        </p:txBody>
      </p:sp>
    </p:spTree>
    <p:extLst>
      <p:ext uri="{BB962C8B-B14F-4D97-AF65-F5344CB8AC3E}">
        <p14:creationId xmlns:p14="http://schemas.microsoft.com/office/powerpoint/2010/main" val="627355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99483F-22A4-4544-AFE1-D7F8E40735AF}" type="datetime1">
              <a:rPr lang="it-IT" smtClean="0"/>
              <a:t>10/03/2026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6B675DF-9CAF-41A1-9C12-4D37EBD06662}" type="slidenum">
              <a:rPr lang="it-IT" smtClean="0"/>
              <a:t>‹N›</a:t>
            </a:fld>
            <a:endParaRPr lang="it-IT"/>
          </a:p>
        </p:txBody>
      </p:sp>
    </p:spTree>
    <p:extLst>
      <p:ext uri="{BB962C8B-B14F-4D97-AF65-F5344CB8AC3E}">
        <p14:creationId xmlns:p14="http://schemas.microsoft.com/office/powerpoint/2010/main" val="3499619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60841682-2225-4CD8-9889-8CFC4E277386}" type="datetime1">
              <a:rPr lang="it-IT" smtClean="0"/>
              <a:t>10/03/2026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B675DF-9CAF-41A1-9C12-4D37EBD06662}" type="slidenum">
              <a:rPr lang="it-IT" smtClean="0"/>
              <a:t>‹N›</a:t>
            </a:fld>
            <a:endParaRPr lang="it-IT"/>
          </a:p>
        </p:txBody>
      </p:sp>
    </p:spTree>
    <p:extLst>
      <p:ext uri="{BB962C8B-B14F-4D97-AF65-F5344CB8AC3E}">
        <p14:creationId xmlns:p14="http://schemas.microsoft.com/office/powerpoint/2010/main" val="3640059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2BC73D91-465C-4365-B526-EF6FFF3C229D}" type="datetime1">
              <a:rPr lang="it-IT" smtClean="0"/>
              <a:t>10/03/2026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B675DF-9CAF-41A1-9C12-4D37EBD06662}" type="slidenum">
              <a:rPr lang="it-IT" smtClean="0"/>
              <a:t>‹N›</a:t>
            </a:fld>
            <a:endParaRPr lang="it-IT"/>
          </a:p>
        </p:txBody>
      </p:sp>
    </p:spTree>
    <p:extLst>
      <p:ext uri="{BB962C8B-B14F-4D97-AF65-F5344CB8AC3E}">
        <p14:creationId xmlns:p14="http://schemas.microsoft.com/office/powerpoint/2010/main" val="4092932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0D444-E4E8-41AD-862E-FB49A1299CA6}" type="datetime1">
              <a:rPr lang="it-IT" smtClean="0"/>
              <a:t>10/03/2026</a:t>
            </a:fld>
            <a:endParaRPr lang="it-IT"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B675DF-9CAF-41A1-9C12-4D37EBD06662}" type="slidenum">
              <a:rPr lang="it-IT" smtClean="0"/>
              <a:pPr/>
              <a:t>‹N›</a:t>
            </a:fld>
            <a:endParaRPr lang="it-IT" dirty="0"/>
          </a:p>
        </p:txBody>
      </p:sp>
      <p:sp>
        <p:nvSpPr>
          <p:cNvPr id="7" name="Rettangolo 6"/>
          <p:cNvSpPr/>
          <p:nvPr userDrawn="1"/>
        </p:nvSpPr>
        <p:spPr>
          <a:xfrm>
            <a:off x="0" y="6311900"/>
            <a:ext cx="9144000" cy="546100"/>
          </a:xfrm>
          <a:prstGeom prst="rect">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350" dirty="0"/>
          </a:p>
        </p:txBody>
      </p:sp>
      <p:sp>
        <p:nvSpPr>
          <p:cNvPr id="8" name="Rettangolo 7"/>
          <p:cNvSpPr/>
          <p:nvPr userDrawn="1"/>
        </p:nvSpPr>
        <p:spPr>
          <a:xfrm>
            <a:off x="0" y="1097280"/>
            <a:ext cx="9144000" cy="163319"/>
          </a:xfrm>
          <a:prstGeom prst="rect">
            <a:avLst/>
          </a:prstGeom>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pic>
        <p:nvPicPr>
          <p:cNvPr id="9" name="Immagin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02886" y="125423"/>
            <a:ext cx="1638181" cy="835333"/>
          </a:xfrm>
          <a:prstGeom prst="rect">
            <a:avLst/>
          </a:prstGeom>
        </p:spPr>
      </p:pic>
    </p:spTree>
    <p:extLst>
      <p:ext uri="{BB962C8B-B14F-4D97-AF65-F5344CB8AC3E}">
        <p14:creationId xmlns:p14="http://schemas.microsoft.com/office/powerpoint/2010/main" val="33357713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83" y="1122480"/>
            <a:ext cx="7772012" cy="2387160"/>
          </a:xfrm>
          <a:prstGeom prst="rect">
            <a:avLst/>
          </a:prstGeom>
        </p:spPr>
        <p:txBody>
          <a:bodyPr anchor="b">
            <a:noAutofit/>
          </a:bodyPr>
          <a:lstStyle/>
          <a:p>
            <a:pPr algn="ctr">
              <a:lnSpc>
                <a:spcPct val="90000"/>
              </a:lnSpc>
            </a:pPr>
            <a:r>
              <a:rPr lang="it-IT" sz="5539" b="0" strike="noStrike" spc="-1">
                <a:solidFill>
                  <a:srgbClr val="000000"/>
                </a:solidFill>
                <a:latin typeface="Calibri Light"/>
              </a:rPr>
              <a:t>Fare clic per modificare lo stile del titolo dello schema</a:t>
            </a:r>
            <a:endParaRPr lang="en-US" sz="5539" b="0" strike="noStrike" spc="-1">
              <a:solidFill>
                <a:srgbClr val="000000"/>
              </a:solidFill>
              <a:latin typeface="Calibri"/>
            </a:endParaRPr>
          </a:p>
        </p:txBody>
      </p:sp>
      <p:sp>
        <p:nvSpPr>
          <p:cNvPr id="6" name="PlaceHolder 2"/>
          <p:cNvSpPr>
            <a:spLocks noGrp="1"/>
          </p:cNvSpPr>
          <p:nvPr>
            <p:ph type="dt"/>
          </p:nvPr>
        </p:nvSpPr>
        <p:spPr>
          <a:xfrm>
            <a:off x="628726" y="6356520"/>
            <a:ext cx="2056985" cy="364680"/>
          </a:xfrm>
          <a:prstGeom prst="rect">
            <a:avLst/>
          </a:prstGeom>
        </p:spPr>
        <p:txBody>
          <a:bodyPr anchor="ctr">
            <a:noAutofit/>
          </a:bodyPr>
          <a:lstStyle/>
          <a:p>
            <a:fld id="{53056C36-35BB-472F-B386-FFA8486084CB}" type="datetime">
              <a:rPr lang="it-IT" sz="1108" spc="-1">
                <a:solidFill>
                  <a:srgbClr val="8B8B8B"/>
                </a:solidFill>
                <a:latin typeface="Calibri"/>
              </a:rPr>
              <a:pPr/>
              <a:t>10/03/2026</a:t>
            </a:fld>
            <a:endParaRPr lang="it-IT" sz="1108" spc="-1">
              <a:solidFill>
                <a:prstClr val="black"/>
              </a:solidFill>
              <a:latin typeface="Times New Roman"/>
            </a:endParaRPr>
          </a:p>
        </p:txBody>
      </p:sp>
      <p:sp>
        <p:nvSpPr>
          <p:cNvPr id="2" name="PlaceHolder 3"/>
          <p:cNvSpPr>
            <a:spLocks noGrp="1"/>
          </p:cNvSpPr>
          <p:nvPr>
            <p:ph type="ftr"/>
          </p:nvPr>
        </p:nvSpPr>
        <p:spPr>
          <a:xfrm>
            <a:off x="3028985" y="6356520"/>
            <a:ext cx="3085809" cy="364680"/>
          </a:xfrm>
          <a:prstGeom prst="rect">
            <a:avLst/>
          </a:prstGeom>
        </p:spPr>
        <p:txBody>
          <a:bodyPr anchor="ctr">
            <a:noAutofit/>
          </a:bodyPr>
          <a:lstStyle/>
          <a:p>
            <a:endParaRPr lang="it-IT" sz="2215" spc="-1">
              <a:solidFill>
                <a:prstClr val="black"/>
              </a:solidFill>
              <a:latin typeface="Times New Roman"/>
            </a:endParaRPr>
          </a:p>
        </p:txBody>
      </p:sp>
      <p:sp>
        <p:nvSpPr>
          <p:cNvPr id="3" name="PlaceHolder 4"/>
          <p:cNvSpPr>
            <a:spLocks noGrp="1"/>
          </p:cNvSpPr>
          <p:nvPr>
            <p:ph type="sldNum"/>
          </p:nvPr>
        </p:nvSpPr>
        <p:spPr>
          <a:xfrm>
            <a:off x="6458068" y="6356520"/>
            <a:ext cx="2056985" cy="364680"/>
          </a:xfrm>
          <a:prstGeom prst="rect">
            <a:avLst/>
          </a:prstGeom>
        </p:spPr>
        <p:txBody>
          <a:bodyPr anchor="ctr">
            <a:noAutofit/>
          </a:bodyPr>
          <a:lstStyle/>
          <a:p>
            <a:pPr algn="r"/>
            <a:fld id="{7B537508-4696-4D49-A79C-3A652C617949}" type="slidenum">
              <a:rPr lang="it-IT" sz="1108" spc="-1">
                <a:solidFill>
                  <a:srgbClr val="8B8B8B"/>
                </a:solidFill>
                <a:latin typeface="Calibri"/>
              </a:rPr>
              <a:pPr algn="r"/>
              <a:t>‹N›</a:t>
            </a:fld>
            <a:endParaRPr lang="it-IT" sz="1108" spc="-1">
              <a:solidFill>
                <a:prstClr val="black"/>
              </a:solidFill>
              <a:latin typeface="Times New Roman"/>
            </a:endParaRPr>
          </a:p>
        </p:txBody>
      </p:sp>
      <p:sp>
        <p:nvSpPr>
          <p:cNvPr id="4" name="PlaceHolder 5"/>
          <p:cNvSpPr>
            <a:spLocks noGrp="1"/>
          </p:cNvSpPr>
          <p:nvPr>
            <p:ph type="body"/>
          </p:nvPr>
        </p:nvSpPr>
        <p:spPr>
          <a:xfrm>
            <a:off x="456923" y="1604520"/>
            <a:ext cx="8229268"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585" b="0" strike="noStrike" spc="-1">
                <a:solidFill>
                  <a:srgbClr val="000000"/>
                </a:solidFill>
                <a:latin typeface="Calibri"/>
              </a:rPr>
              <a:t>Fai clic per modificare il formato del testo della struttura</a:t>
            </a:r>
          </a:p>
          <a:p>
            <a:pPr marL="797558" lvl="1" indent="-299084">
              <a:spcBef>
                <a:spcPts val="1047"/>
              </a:spcBef>
              <a:buClr>
                <a:srgbClr val="000000"/>
              </a:buClr>
              <a:buSzPct val="75000"/>
              <a:buFont typeface="Symbol" charset="2"/>
              <a:buChar char=""/>
            </a:pPr>
            <a:r>
              <a:rPr lang="en-US" sz="1846" b="0" strike="noStrike" spc="-1">
                <a:solidFill>
                  <a:srgbClr val="000000"/>
                </a:solidFill>
                <a:latin typeface="Calibri"/>
              </a:rPr>
              <a:t>Secondo livello struttura</a:t>
            </a:r>
          </a:p>
          <a:p>
            <a:pPr marL="1196338" lvl="2" indent="-265853">
              <a:spcBef>
                <a:spcPts val="785"/>
              </a:spcBef>
              <a:buClr>
                <a:srgbClr val="000000"/>
              </a:buClr>
              <a:buSzPct val="45000"/>
              <a:buFont typeface="Wingdings" charset="2"/>
              <a:buChar char=""/>
            </a:pPr>
            <a:r>
              <a:rPr lang="en-US" sz="1662" b="0" strike="noStrike" spc="-1">
                <a:solidFill>
                  <a:srgbClr val="000000"/>
                </a:solidFill>
                <a:latin typeface="Calibri"/>
              </a:rPr>
              <a:t>Terzo livello struttura</a:t>
            </a:r>
          </a:p>
          <a:p>
            <a:pPr marL="1595117" lvl="3" indent="-199390">
              <a:spcBef>
                <a:spcPts val="523"/>
              </a:spcBef>
              <a:buClr>
                <a:srgbClr val="000000"/>
              </a:buClr>
              <a:buSzPct val="75000"/>
              <a:buFont typeface="Symbol" charset="2"/>
              <a:buChar char=""/>
            </a:pPr>
            <a:r>
              <a:rPr lang="en-US" sz="1662" b="0" strike="noStrike" spc="-1">
                <a:solidFill>
                  <a:srgbClr val="000000"/>
                </a:solidFill>
                <a:latin typeface="Calibri"/>
              </a:rPr>
              <a:t>Quarto livello struttura</a:t>
            </a:r>
          </a:p>
          <a:p>
            <a:pPr marL="1993896" lvl="4" indent="-199390">
              <a:spcBef>
                <a:spcPts val="261"/>
              </a:spcBef>
              <a:buClr>
                <a:srgbClr val="000000"/>
              </a:buClr>
              <a:buSzPct val="45000"/>
              <a:buFont typeface="Wingdings" charset="2"/>
              <a:buChar char=""/>
            </a:pPr>
            <a:r>
              <a:rPr lang="en-US" sz="1846" b="0" strike="noStrike" spc="-1">
                <a:solidFill>
                  <a:srgbClr val="000000"/>
                </a:solidFill>
                <a:latin typeface="Calibri"/>
              </a:rPr>
              <a:t>Quinto livello struttura</a:t>
            </a:r>
          </a:p>
          <a:p>
            <a:pPr marL="2392675" lvl="5" indent="-199390">
              <a:spcBef>
                <a:spcPts val="261"/>
              </a:spcBef>
              <a:buClr>
                <a:srgbClr val="000000"/>
              </a:buClr>
              <a:buSzPct val="45000"/>
              <a:buFont typeface="Wingdings" charset="2"/>
              <a:buChar char=""/>
            </a:pPr>
            <a:r>
              <a:rPr lang="en-US" sz="1846" b="0" strike="noStrike" spc="-1">
                <a:solidFill>
                  <a:srgbClr val="000000"/>
                </a:solidFill>
                <a:latin typeface="Calibri"/>
              </a:rPr>
              <a:t>Sesto livello struttura</a:t>
            </a:r>
          </a:p>
          <a:p>
            <a:pPr marL="2791454" lvl="6" indent="-199390">
              <a:spcBef>
                <a:spcPts val="261"/>
              </a:spcBef>
              <a:buClr>
                <a:srgbClr val="000000"/>
              </a:buClr>
              <a:buSzPct val="45000"/>
              <a:buFont typeface="Wingdings" charset="2"/>
              <a:buChar char=""/>
            </a:pPr>
            <a:r>
              <a:rPr lang="en-US" sz="1846" b="0" strike="noStrike" spc="-1">
                <a:solidFill>
                  <a:srgbClr val="000000"/>
                </a:solidFill>
                <a:latin typeface="Calibri"/>
              </a:rPr>
              <a:t>Settimo livello struttura</a:t>
            </a:r>
          </a:p>
        </p:txBody>
      </p:sp>
    </p:spTree>
    <p:extLst>
      <p:ext uri="{BB962C8B-B14F-4D97-AF65-F5344CB8AC3E}">
        <p14:creationId xmlns:p14="http://schemas.microsoft.com/office/powerpoint/2010/main" val="84805573"/>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844083" rtl="0" eaLnBrk="1" latinLnBrk="0" hangingPunct="1">
        <a:lnSpc>
          <a:spcPct val="90000"/>
        </a:lnSpc>
        <a:spcBef>
          <a:spcPct val="0"/>
        </a:spcBef>
        <a:buNone/>
        <a:defRPr sz="4062" kern="1200">
          <a:solidFill>
            <a:schemeClr val="tx1"/>
          </a:solidFill>
          <a:latin typeface="+mj-lt"/>
          <a:ea typeface="+mj-ea"/>
          <a:cs typeface="+mj-cs"/>
        </a:defRPr>
      </a:lvl1pPr>
    </p:titleStyle>
    <p:bodyStyle>
      <a:lvl1pPr marL="398779" indent="-299084" algn="l" defTabSz="844083" rtl="0" eaLnBrk="1" latinLnBrk="0" hangingPunct="1">
        <a:lnSpc>
          <a:spcPct val="90000"/>
        </a:lnSpc>
        <a:spcBef>
          <a:spcPts val="1308"/>
        </a:spcBef>
        <a:buClr>
          <a:srgbClr val="000000"/>
        </a:buClr>
        <a:buSzPct val="45000"/>
        <a:buFont typeface="Wingdings" charset="2"/>
        <a:buChar char=""/>
        <a:defRPr sz="2585" kern="1200">
          <a:solidFill>
            <a:schemeClr val="tx1"/>
          </a:solidFill>
          <a:latin typeface="+mn-lt"/>
          <a:ea typeface="+mn-ea"/>
          <a:cs typeface="+mn-cs"/>
        </a:defRPr>
      </a:lvl1pPr>
      <a:lvl2pPr marL="633062" indent="-211021" algn="l" defTabSz="844083" rtl="0" eaLnBrk="1" latinLnBrk="0" hangingPunct="1">
        <a:lnSpc>
          <a:spcPct val="90000"/>
        </a:lnSpc>
        <a:spcBef>
          <a:spcPts val="462"/>
        </a:spcBef>
        <a:buFont typeface="Arial" panose="020B0604020202020204" pitchFamily="34" charset="0"/>
        <a:buChar char="•"/>
        <a:defRPr sz="2215" kern="1200">
          <a:solidFill>
            <a:schemeClr val="tx1"/>
          </a:solidFill>
          <a:latin typeface="+mn-lt"/>
          <a:ea typeface="+mn-ea"/>
          <a:cs typeface="+mn-cs"/>
        </a:defRPr>
      </a:lvl2pPr>
      <a:lvl3pPr marL="1055103" indent="-211021" algn="l" defTabSz="844083" rtl="0" eaLnBrk="1" latinLnBrk="0" hangingPunct="1">
        <a:lnSpc>
          <a:spcPct val="90000"/>
        </a:lnSpc>
        <a:spcBef>
          <a:spcPts val="462"/>
        </a:spcBef>
        <a:buFont typeface="Arial" panose="020B0604020202020204" pitchFamily="34" charset="0"/>
        <a:buChar char="•"/>
        <a:defRPr sz="1846" kern="1200">
          <a:solidFill>
            <a:schemeClr val="tx1"/>
          </a:solidFill>
          <a:latin typeface="+mn-lt"/>
          <a:ea typeface="+mn-ea"/>
          <a:cs typeface="+mn-cs"/>
        </a:defRPr>
      </a:lvl3pPr>
      <a:lvl4pPr marL="1477145"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4pPr>
      <a:lvl5pPr marL="1899186"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5pPr>
      <a:lvl6pPr marL="2321227"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6pPr>
      <a:lvl7pPr marL="2743269"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7pPr>
      <a:lvl8pPr marL="3165310"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8pPr>
      <a:lvl9pPr marL="3587351"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9pPr>
    </p:bodyStyle>
    <p:otherStyle>
      <a:defPPr>
        <a:defRPr lang="it-IT"/>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package" Target="../embeddings/Foglio_di_lavoro_di_Microsoft_Excel1.xlsx"/></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hyperlink" Target="https://www.ilsussidiario.net/news/caos-sanita-europa-italia-da-noi-i-medici-non-mancano-ma-nessuno-sa-quanti-ne-servono-veramente/2742248/" TargetMode="External"/><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hyperlink" Target="http://www.asst-brianza.it/" TargetMode="External"/><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50811073-89F5-46D6-83D8-BA764464977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9144000" cy="3442855"/>
          </a:xfrm>
          <a:custGeom>
            <a:avLst/>
            <a:gdLst>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304043 w 12192000"/>
              <a:gd name="connsiteY45" fmla="*/ 3152858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763355 w 12192000"/>
              <a:gd name="connsiteY53" fmla="*/ 3224928 h 3442855"/>
              <a:gd name="connsiteX54" fmla="*/ 1654444 w 12192000"/>
              <a:gd name="connsiteY54" fmla="*/ 3229661 h 3442855"/>
              <a:gd name="connsiteX55" fmla="*/ 1629483 w 12192000"/>
              <a:gd name="connsiteY55" fmla="*/ 3232675 h 3442855"/>
              <a:gd name="connsiteX56" fmla="*/ 1573012 w 12192000"/>
              <a:gd name="connsiteY56" fmla="*/ 3250275 h 3442855"/>
              <a:gd name="connsiteX57" fmla="*/ 1525936 w 12192000"/>
              <a:gd name="connsiteY57" fmla="*/ 3243056 h 3442855"/>
              <a:gd name="connsiteX58" fmla="*/ 1515932 w 12192000"/>
              <a:gd name="connsiteY58" fmla="*/ 3243699 h 3442855"/>
              <a:gd name="connsiteX59" fmla="*/ 1418247 w 12192000"/>
              <a:gd name="connsiteY59" fmla="*/ 3236042 h 3442855"/>
              <a:gd name="connsiteX60" fmla="*/ 1311781 w 12192000"/>
              <a:gd name="connsiteY60" fmla="*/ 3207733 h 3442855"/>
              <a:gd name="connsiteX61" fmla="*/ 1287526 w 12192000"/>
              <a:gd name="connsiteY61" fmla="*/ 3195564 h 3442855"/>
              <a:gd name="connsiteX62" fmla="*/ 1275912 w 12192000"/>
              <a:gd name="connsiteY62" fmla="*/ 3202348 h 3442855"/>
              <a:gd name="connsiteX63" fmla="*/ 1160923 w 12192000"/>
              <a:gd name="connsiteY63" fmla="*/ 3219676 h 3442855"/>
              <a:gd name="connsiteX64" fmla="*/ 909690 w 12192000"/>
              <a:gd name="connsiteY64" fmla="*/ 3216919 h 3442855"/>
              <a:gd name="connsiteX65" fmla="*/ 764020 w 12192000"/>
              <a:gd name="connsiteY65" fmla="*/ 3235844 h 3442855"/>
              <a:gd name="connsiteX66" fmla="*/ 701915 w 12192000"/>
              <a:gd name="connsiteY66" fmla="*/ 3250223 h 3442855"/>
              <a:gd name="connsiteX67" fmla="*/ 463292 w 12192000"/>
              <a:gd name="connsiteY67" fmla="*/ 3316636 h 3442855"/>
              <a:gd name="connsiteX68" fmla="*/ 369865 w 12192000"/>
              <a:gd name="connsiteY68" fmla="*/ 3339094 h 3442855"/>
              <a:gd name="connsiteX69" fmla="*/ 318911 w 12192000"/>
              <a:gd name="connsiteY69" fmla="*/ 3367912 h 3442855"/>
              <a:gd name="connsiteX70" fmla="*/ 119548 w 12192000"/>
              <a:gd name="connsiteY70" fmla="*/ 3404651 h 3442855"/>
              <a:gd name="connsiteX71" fmla="*/ 0 w 12192000"/>
              <a:gd name="connsiteY71" fmla="*/ 3414000 h 3442855"/>
              <a:gd name="connsiteX72" fmla="*/ 0 w 12192000"/>
              <a:gd name="connsiteY72" fmla="*/ 2 h 3442855"/>
              <a:gd name="connsiteX73" fmla="*/ 3459904 w 12192000"/>
              <a:gd name="connsiteY73" fmla="*/ 1 h 3442855"/>
              <a:gd name="connsiteX74" fmla="*/ 3459907 w 12192000"/>
              <a:gd name="connsiteY74"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629483 w 12192000"/>
              <a:gd name="connsiteY53" fmla="*/ 3232675 h 3442855"/>
              <a:gd name="connsiteX54" fmla="*/ 1573012 w 12192000"/>
              <a:gd name="connsiteY54" fmla="*/ 3250275 h 3442855"/>
              <a:gd name="connsiteX55" fmla="*/ 1525936 w 12192000"/>
              <a:gd name="connsiteY55" fmla="*/ 3243056 h 3442855"/>
              <a:gd name="connsiteX56" fmla="*/ 1515932 w 12192000"/>
              <a:gd name="connsiteY56" fmla="*/ 3243699 h 3442855"/>
              <a:gd name="connsiteX57" fmla="*/ 1418247 w 12192000"/>
              <a:gd name="connsiteY57" fmla="*/ 3236042 h 3442855"/>
              <a:gd name="connsiteX58" fmla="*/ 1311781 w 12192000"/>
              <a:gd name="connsiteY58" fmla="*/ 3207733 h 3442855"/>
              <a:gd name="connsiteX59" fmla="*/ 1287526 w 12192000"/>
              <a:gd name="connsiteY59" fmla="*/ 3195564 h 3442855"/>
              <a:gd name="connsiteX60" fmla="*/ 1275912 w 12192000"/>
              <a:gd name="connsiteY60" fmla="*/ 3202348 h 3442855"/>
              <a:gd name="connsiteX61" fmla="*/ 1160923 w 12192000"/>
              <a:gd name="connsiteY61" fmla="*/ 3219676 h 3442855"/>
              <a:gd name="connsiteX62" fmla="*/ 909690 w 12192000"/>
              <a:gd name="connsiteY62" fmla="*/ 3216919 h 3442855"/>
              <a:gd name="connsiteX63" fmla="*/ 764020 w 12192000"/>
              <a:gd name="connsiteY63" fmla="*/ 3235844 h 3442855"/>
              <a:gd name="connsiteX64" fmla="*/ 701915 w 12192000"/>
              <a:gd name="connsiteY64" fmla="*/ 3250223 h 3442855"/>
              <a:gd name="connsiteX65" fmla="*/ 463292 w 12192000"/>
              <a:gd name="connsiteY65" fmla="*/ 3316636 h 3442855"/>
              <a:gd name="connsiteX66" fmla="*/ 369865 w 12192000"/>
              <a:gd name="connsiteY66" fmla="*/ 3339094 h 3442855"/>
              <a:gd name="connsiteX67" fmla="*/ 318911 w 12192000"/>
              <a:gd name="connsiteY67" fmla="*/ 3367912 h 3442855"/>
              <a:gd name="connsiteX68" fmla="*/ 119548 w 12192000"/>
              <a:gd name="connsiteY68" fmla="*/ 3404651 h 3442855"/>
              <a:gd name="connsiteX69" fmla="*/ 0 w 12192000"/>
              <a:gd name="connsiteY69" fmla="*/ 3414000 h 3442855"/>
              <a:gd name="connsiteX70" fmla="*/ 0 w 12192000"/>
              <a:gd name="connsiteY70" fmla="*/ 2 h 3442855"/>
              <a:gd name="connsiteX71" fmla="*/ 3459904 w 12192000"/>
              <a:gd name="connsiteY71" fmla="*/ 1 h 3442855"/>
              <a:gd name="connsiteX72" fmla="*/ 3459907 w 12192000"/>
              <a:gd name="connsiteY72"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15859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32874 w 12192000"/>
              <a:gd name="connsiteY33" fmla="*/ 2826106 h 3442855"/>
              <a:gd name="connsiteX34" fmla="*/ 9340481 w 12192000"/>
              <a:gd name="connsiteY34" fmla="*/ 2831628 h 3442855"/>
              <a:gd name="connsiteX35" fmla="*/ 9191002 w 12192000"/>
              <a:gd name="connsiteY35" fmla="*/ 2776544 h 3442855"/>
              <a:gd name="connsiteX36" fmla="*/ 9181756 w 12192000"/>
              <a:gd name="connsiteY36" fmla="*/ 2773801 h 3442855"/>
              <a:gd name="connsiteX37" fmla="*/ 8912415 w 12192000"/>
              <a:gd name="connsiteY37" fmla="*/ 2765023 h 3442855"/>
              <a:gd name="connsiteX38" fmla="*/ 7709716 w 12192000"/>
              <a:gd name="connsiteY38" fmla="*/ 2795956 h 3442855"/>
              <a:gd name="connsiteX39" fmla="*/ 6923164 w 12192000"/>
              <a:gd name="connsiteY39" fmla="*/ 2920980 h 3442855"/>
              <a:gd name="connsiteX40" fmla="*/ 3308915 w 12192000"/>
              <a:gd name="connsiteY40" fmla="*/ 3049912 h 3442855"/>
              <a:gd name="connsiteX41" fmla="*/ 2643050 w 12192000"/>
              <a:gd name="connsiteY41" fmla="*/ 3112559 h 3442855"/>
              <a:gd name="connsiteX42" fmla="*/ 2426006 w 12192000"/>
              <a:gd name="connsiteY42" fmla="*/ 3161942 h 3442855"/>
              <a:gd name="connsiteX43" fmla="*/ 2291811 w 12192000"/>
              <a:gd name="connsiteY43" fmla="*/ 3176941 h 3442855"/>
              <a:gd name="connsiteX44" fmla="*/ 2201685 w 12192000"/>
              <a:gd name="connsiteY44" fmla="*/ 3200625 h 3442855"/>
              <a:gd name="connsiteX45" fmla="*/ 2046141 w 12192000"/>
              <a:gd name="connsiteY45" fmla="*/ 3203263 h 3442855"/>
              <a:gd name="connsiteX46" fmla="*/ 1953987 w 12192000"/>
              <a:gd name="connsiteY46" fmla="*/ 3176250 h 3442855"/>
              <a:gd name="connsiteX47" fmla="*/ 1924440 w 12192000"/>
              <a:gd name="connsiteY47" fmla="*/ 3170393 h 3442855"/>
              <a:gd name="connsiteX48" fmla="*/ 1907653 w 12192000"/>
              <a:gd name="connsiteY48" fmla="*/ 3175484 h 3442855"/>
              <a:gd name="connsiteX49" fmla="*/ 1856828 w 12192000"/>
              <a:gd name="connsiteY49" fmla="*/ 3184705 h 3442855"/>
              <a:gd name="connsiteX50" fmla="*/ 1831611 w 12192000"/>
              <a:gd name="connsiteY50" fmla="*/ 3205201 h 3442855"/>
              <a:gd name="connsiteX51" fmla="*/ 1715859 w 12192000"/>
              <a:gd name="connsiteY51" fmla="*/ 3229661 h 3442855"/>
              <a:gd name="connsiteX52" fmla="*/ 1573012 w 12192000"/>
              <a:gd name="connsiteY52" fmla="*/ 3250275 h 3442855"/>
              <a:gd name="connsiteX53" fmla="*/ 1525936 w 12192000"/>
              <a:gd name="connsiteY53" fmla="*/ 3243056 h 3442855"/>
              <a:gd name="connsiteX54" fmla="*/ 1515932 w 12192000"/>
              <a:gd name="connsiteY54" fmla="*/ 3243699 h 3442855"/>
              <a:gd name="connsiteX55" fmla="*/ 1418247 w 12192000"/>
              <a:gd name="connsiteY55" fmla="*/ 3236042 h 3442855"/>
              <a:gd name="connsiteX56" fmla="*/ 1311781 w 12192000"/>
              <a:gd name="connsiteY56" fmla="*/ 3207733 h 3442855"/>
              <a:gd name="connsiteX57" fmla="*/ 1287526 w 12192000"/>
              <a:gd name="connsiteY57" fmla="*/ 3195564 h 3442855"/>
              <a:gd name="connsiteX58" fmla="*/ 1275912 w 12192000"/>
              <a:gd name="connsiteY58" fmla="*/ 3202348 h 3442855"/>
              <a:gd name="connsiteX59" fmla="*/ 1160923 w 12192000"/>
              <a:gd name="connsiteY59" fmla="*/ 3219676 h 3442855"/>
              <a:gd name="connsiteX60" fmla="*/ 909690 w 12192000"/>
              <a:gd name="connsiteY60" fmla="*/ 3216919 h 3442855"/>
              <a:gd name="connsiteX61" fmla="*/ 764020 w 12192000"/>
              <a:gd name="connsiteY61" fmla="*/ 3235844 h 3442855"/>
              <a:gd name="connsiteX62" fmla="*/ 701915 w 12192000"/>
              <a:gd name="connsiteY62" fmla="*/ 3250223 h 3442855"/>
              <a:gd name="connsiteX63" fmla="*/ 463292 w 12192000"/>
              <a:gd name="connsiteY63" fmla="*/ 3316636 h 3442855"/>
              <a:gd name="connsiteX64" fmla="*/ 369865 w 12192000"/>
              <a:gd name="connsiteY64" fmla="*/ 3339094 h 3442855"/>
              <a:gd name="connsiteX65" fmla="*/ 318911 w 12192000"/>
              <a:gd name="connsiteY65" fmla="*/ 3367912 h 3442855"/>
              <a:gd name="connsiteX66" fmla="*/ 119548 w 12192000"/>
              <a:gd name="connsiteY66" fmla="*/ 3404651 h 3442855"/>
              <a:gd name="connsiteX67" fmla="*/ 0 w 12192000"/>
              <a:gd name="connsiteY67" fmla="*/ 3414000 h 3442855"/>
              <a:gd name="connsiteX68" fmla="*/ 0 w 12192000"/>
              <a:gd name="connsiteY68" fmla="*/ 2 h 3442855"/>
              <a:gd name="connsiteX69" fmla="*/ 3459904 w 12192000"/>
              <a:gd name="connsiteY69" fmla="*/ 1 h 3442855"/>
              <a:gd name="connsiteX70" fmla="*/ 3459907 w 12192000"/>
              <a:gd name="connsiteY70"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71588 w 12192000"/>
              <a:gd name="connsiteY11" fmla="*/ 3113441 h 3442855"/>
              <a:gd name="connsiteX12" fmla="*/ 11270977 w 12192000"/>
              <a:gd name="connsiteY12" fmla="*/ 3100396 h 3442855"/>
              <a:gd name="connsiteX13" fmla="*/ 11250574 w 12192000"/>
              <a:gd name="connsiteY13" fmla="*/ 3091174 h 3442855"/>
              <a:gd name="connsiteX14" fmla="*/ 11246505 w 12192000"/>
              <a:gd name="connsiteY14" fmla="*/ 3086783 h 3442855"/>
              <a:gd name="connsiteX15" fmla="*/ 11221805 w 12192000"/>
              <a:gd name="connsiteY15" fmla="*/ 3063540 h 3442855"/>
              <a:gd name="connsiteX16" fmla="*/ 11135382 w 12192000"/>
              <a:gd name="connsiteY16" fmla="*/ 3062095 h 3442855"/>
              <a:gd name="connsiteX17" fmla="*/ 11056771 w 12192000"/>
              <a:gd name="connsiteY17" fmla="*/ 3020684 h 3442855"/>
              <a:gd name="connsiteX18" fmla="*/ 10800887 w 12192000"/>
              <a:gd name="connsiteY18" fmla="*/ 2963080 h 3442855"/>
              <a:gd name="connsiteX19" fmla="*/ 10701230 w 12192000"/>
              <a:gd name="connsiteY19" fmla="*/ 2935785 h 3442855"/>
              <a:gd name="connsiteX20" fmla="*/ 10529686 w 12192000"/>
              <a:gd name="connsiteY20" fmla="*/ 2918071 h 3442855"/>
              <a:gd name="connsiteX21" fmla="*/ 10337584 w 12192000"/>
              <a:gd name="connsiteY21" fmla="*/ 2926238 h 3442855"/>
              <a:gd name="connsiteX22" fmla="*/ 10179941 w 12192000"/>
              <a:gd name="connsiteY22" fmla="*/ 2930174 h 3442855"/>
              <a:gd name="connsiteX23" fmla="*/ 10129038 w 12192000"/>
              <a:gd name="connsiteY23" fmla="*/ 2929992 h 3442855"/>
              <a:gd name="connsiteX24" fmla="*/ 10044809 w 12192000"/>
              <a:gd name="connsiteY24" fmla="*/ 2932587 h 3442855"/>
              <a:gd name="connsiteX25" fmla="*/ 9923926 w 12192000"/>
              <a:gd name="connsiteY25" fmla="*/ 2936679 h 3442855"/>
              <a:gd name="connsiteX26" fmla="*/ 9825938 w 12192000"/>
              <a:gd name="connsiteY26" fmla="*/ 2915287 h 3442855"/>
              <a:gd name="connsiteX27" fmla="*/ 9761662 w 12192000"/>
              <a:gd name="connsiteY27" fmla="*/ 2916695 h 3442855"/>
              <a:gd name="connsiteX28" fmla="*/ 9688436 w 12192000"/>
              <a:gd name="connsiteY28" fmla="*/ 2894364 h 3442855"/>
              <a:gd name="connsiteX29" fmla="*/ 9626359 w 12192000"/>
              <a:gd name="connsiteY29" fmla="*/ 2876388 h 3442855"/>
              <a:gd name="connsiteX30" fmla="*/ 9536686 w 12192000"/>
              <a:gd name="connsiteY30" fmla="*/ 2845662 h 3442855"/>
              <a:gd name="connsiteX31" fmla="*/ 9500517 w 12192000"/>
              <a:gd name="connsiteY31" fmla="*/ 2847197 h 3442855"/>
              <a:gd name="connsiteX32" fmla="*/ 9432874 w 12192000"/>
              <a:gd name="connsiteY32" fmla="*/ 2826106 h 3442855"/>
              <a:gd name="connsiteX33" fmla="*/ 9340481 w 12192000"/>
              <a:gd name="connsiteY33" fmla="*/ 2831628 h 3442855"/>
              <a:gd name="connsiteX34" fmla="*/ 9191002 w 12192000"/>
              <a:gd name="connsiteY34" fmla="*/ 2776544 h 3442855"/>
              <a:gd name="connsiteX35" fmla="*/ 9181756 w 12192000"/>
              <a:gd name="connsiteY35" fmla="*/ 2773801 h 3442855"/>
              <a:gd name="connsiteX36" fmla="*/ 8912415 w 12192000"/>
              <a:gd name="connsiteY36" fmla="*/ 2765023 h 3442855"/>
              <a:gd name="connsiteX37" fmla="*/ 7709716 w 12192000"/>
              <a:gd name="connsiteY37" fmla="*/ 2795956 h 3442855"/>
              <a:gd name="connsiteX38" fmla="*/ 6923164 w 12192000"/>
              <a:gd name="connsiteY38" fmla="*/ 2920980 h 3442855"/>
              <a:gd name="connsiteX39" fmla="*/ 3308915 w 12192000"/>
              <a:gd name="connsiteY39" fmla="*/ 3049912 h 3442855"/>
              <a:gd name="connsiteX40" fmla="*/ 2643050 w 12192000"/>
              <a:gd name="connsiteY40" fmla="*/ 3112559 h 3442855"/>
              <a:gd name="connsiteX41" fmla="*/ 2426006 w 12192000"/>
              <a:gd name="connsiteY41" fmla="*/ 3161942 h 3442855"/>
              <a:gd name="connsiteX42" fmla="*/ 2291811 w 12192000"/>
              <a:gd name="connsiteY42" fmla="*/ 3176941 h 3442855"/>
              <a:gd name="connsiteX43" fmla="*/ 2201685 w 12192000"/>
              <a:gd name="connsiteY43" fmla="*/ 3200625 h 3442855"/>
              <a:gd name="connsiteX44" fmla="*/ 2046141 w 12192000"/>
              <a:gd name="connsiteY44" fmla="*/ 3203263 h 3442855"/>
              <a:gd name="connsiteX45" fmla="*/ 1953987 w 12192000"/>
              <a:gd name="connsiteY45" fmla="*/ 3176250 h 3442855"/>
              <a:gd name="connsiteX46" fmla="*/ 1924440 w 12192000"/>
              <a:gd name="connsiteY46" fmla="*/ 3170393 h 3442855"/>
              <a:gd name="connsiteX47" fmla="*/ 1907653 w 12192000"/>
              <a:gd name="connsiteY47" fmla="*/ 3175484 h 3442855"/>
              <a:gd name="connsiteX48" fmla="*/ 1856828 w 12192000"/>
              <a:gd name="connsiteY48" fmla="*/ 3184705 h 3442855"/>
              <a:gd name="connsiteX49" fmla="*/ 1831611 w 12192000"/>
              <a:gd name="connsiteY49" fmla="*/ 3205201 h 3442855"/>
              <a:gd name="connsiteX50" fmla="*/ 1715859 w 12192000"/>
              <a:gd name="connsiteY50" fmla="*/ 3229661 h 3442855"/>
              <a:gd name="connsiteX51" fmla="*/ 1573012 w 12192000"/>
              <a:gd name="connsiteY51" fmla="*/ 3250275 h 3442855"/>
              <a:gd name="connsiteX52" fmla="*/ 1525936 w 12192000"/>
              <a:gd name="connsiteY52" fmla="*/ 3243056 h 3442855"/>
              <a:gd name="connsiteX53" fmla="*/ 1515932 w 12192000"/>
              <a:gd name="connsiteY53" fmla="*/ 3243699 h 3442855"/>
              <a:gd name="connsiteX54" fmla="*/ 1418247 w 12192000"/>
              <a:gd name="connsiteY54" fmla="*/ 3236042 h 3442855"/>
              <a:gd name="connsiteX55" fmla="*/ 1311781 w 12192000"/>
              <a:gd name="connsiteY55" fmla="*/ 3207733 h 3442855"/>
              <a:gd name="connsiteX56" fmla="*/ 1287526 w 12192000"/>
              <a:gd name="connsiteY56" fmla="*/ 3195564 h 3442855"/>
              <a:gd name="connsiteX57" fmla="*/ 1275912 w 12192000"/>
              <a:gd name="connsiteY57" fmla="*/ 3202348 h 3442855"/>
              <a:gd name="connsiteX58" fmla="*/ 1160923 w 12192000"/>
              <a:gd name="connsiteY58" fmla="*/ 3219676 h 3442855"/>
              <a:gd name="connsiteX59" fmla="*/ 909690 w 12192000"/>
              <a:gd name="connsiteY59" fmla="*/ 3216919 h 3442855"/>
              <a:gd name="connsiteX60" fmla="*/ 764020 w 12192000"/>
              <a:gd name="connsiteY60" fmla="*/ 3235844 h 3442855"/>
              <a:gd name="connsiteX61" fmla="*/ 701915 w 12192000"/>
              <a:gd name="connsiteY61" fmla="*/ 3250223 h 3442855"/>
              <a:gd name="connsiteX62" fmla="*/ 463292 w 12192000"/>
              <a:gd name="connsiteY62" fmla="*/ 3316636 h 3442855"/>
              <a:gd name="connsiteX63" fmla="*/ 369865 w 12192000"/>
              <a:gd name="connsiteY63" fmla="*/ 3339094 h 3442855"/>
              <a:gd name="connsiteX64" fmla="*/ 318911 w 12192000"/>
              <a:gd name="connsiteY64" fmla="*/ 3367912 h 3442855"/>
              <a:gd name="connsiteX65" fmla="*/ 119548 w 12192000"/>
              <a:gd name="connsiteY65" fmla="*/ 3404651 h 3442855"/>
              <a:gd name="connsiteX66" fmla="*/ 0 w 12192000"/>
              <a:gd name="connsiteY66" fmla="*/ 3414000 h 3442855"/>
              <a:gd name="connsiteX67" fmla="*/ 0 w 12192000"/>
              <a:gd name="connsiteY67" fmla="*/ 2 h 3442855"/>
              <a:gd name="connsiteX68" fmla="*/ 3459904 w 12192000"/>
              <a:gd name="connsiteY68" fmla="*/ 1 h 3442855"/>
              <a:gd name="connsiteX69" fmla="*/ 3459907 w 12192000"/>
              <a:gd name="connsiteY69" fmla="*/ 0 h 344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12192000" h="3442855">
                <a:moveTo>
                  <a:pt x="3459907" y="0"/>
                </a:moveTo>
                <a:lnTo>
                  <a:pt x="12192000" y="0"/>
                </a:lnTo>
                <a:lnTo>
                  <a:pt x="12192000" y="3442855"/>
                </a:lnTo>
                <a:lnTo>
                  <a:pt x="12076094" y="3423357"/>
                </a:lnTo>
                <a:cubicBezTo>
                  <a:pt x="12005159" y="3438127"/>
                  <a:pt x="12014346" y="3381657"/>
                  <a:pt x="11974360" y="3396494"/>
                </a:cubicBezTo>
                <a:cubicBezTo>
                  <a:pt x="11904719" y="3371812"/>
                  <a:pt x="11861782" y="3344051"/>
                  <a:pt x="11825709" y="3356473"/>
                </a:cubicBezTo>
                <a:cubicBezTo>
                  <a:pt x="11795915" y="3337312"/>
                  <a:pt x="11776282" y="3287434"/>
                  <a:pt x="11731940" y="3297768"/>
                </a:cubicBezTo>
                <a:cubicBezTo>
                  <a:pt x="11745979" y="3276550"/>
                  <a:pt x="11683245" y="3292173"/>
                  <a:pt x="11676634" y="3269119"/>
                </a:cubicBezTo>
                <a:cubicBezTo>
                  <a:pt x="11673835" y="3250701"/>
                  <a:pt x="11654148" y="3251146"/>
                  <a:pt x="11639416" y="3243537"/>
                </a:cubicBezTo>
                <a:cubicBezTo>
                  <a:pt x="11629359" y="3224298"/>
                  <a:pt x="11554687" y="3202798"/>
                  <a:pt x="11528409" y="3203904"/>
                </a:cubicBezTo>
                <a:cubicBezTo>
                  <a:pt x="11453995" y="3217978"/>
                  <a:pt x="11397027" y="3139530"/>
                  <a:pt x="11337600" y="3148858"/>
                </a:cubicBezTo>
                <a:cubicBezTo>
                  <a:pt x="11294796" y="3133781"/>
                  <a:pt x="11282692" y="3121518"/>
                  <a:pt x="11271588" y="3113441"/>
                </a:cubicBezTo>
                <a:cubicBezTo>
                  <a:pt x="11271384" y="3109093"/>
                  <a:pt x="11271181" y="3104744"/>
                  <a:pt x="11270977" y="3100396"/>
                </a:cubicBezTo>
                <a:lnTo>
                  <a:pt x="11250574" y="3091174"/>
                </a:lnTo>
                <a:lnTo>
                  <a:pt x="11246505" y="3086783"/>
                </a:lnTo>
                <a:cubicBezTo>
                  <a:pt x="11238764" y="3078354"/>
                  <a:pt x="11230851" y="3070308"/>
                  <a:pt x="11221805" y="3063540"/>
                </a:cubicBezTo>
                <a:cubicBezTo>
                  <a:pt x="11194819" y="3110734"/>
                  <a:pt x="11140396" y="3013748"/>
                  <a:pt x="11135382" y="3062095"/>
                </a:cubicBezTo>
                <a:cubicBezTo>
                  <a:pt x="11080975" y="3033115"/>
                  <a:pt x="11090475" y="3086737"/>
                  <a:pt x="11056771" y="3020684"/>
                </a:cubicBezTo>
                <a:cubicBezTo>
                  <a:pt x="10950489" y="2984550"/>
                  <a:pt x="10968513" y="2976705"/>
                  <a:pt x="10800887" y="2963080"/>
                </a:cubicBezTo>
                <a:cubicBezTo>
                  <a:pt x="10782723" y="2947697"/>
                  <a:pt x="10721294" y="2942886"/>
                  <a:pt x="10701230" y="2935785"/>
                </a:cubicBezTo>
                <a:lnTo>
                  <a:pt x="10529686" y="2918071"/>
                </a:lnTo>
                <a:cubicBezTo>
                  <a:pt x="10467898" y="2936564"/>
                  <a:pt x="10391723" y="2920684"/>
                  <a:pt x="10337584" y="2926238"/>
                </a:cubicBezTo>
                <a:cubicBezTo>
                  <a:pt x="10271486" y="2936266"/>
                  <a:pt x="10261085" y="2903356"/>
                  <a:pt x="10179941" y="2930174"/>
                </a:cubicBezTo>
                <a:cubicBezTo>
                  <a:pt x="10171294" y="2901323"/>
                  <a:pt x="10143743" y="2928373"/>
                  <a:pt x="10129038" y="2929992"/>
                </a:cubicBezTo>
                <a:cubicBezTo>
                  <a:pt x="10111049" y="2935411"/>
                  <a:pt x="10080763" y="2928965"/>
                  <a:pt x="10044809" y="2932587"/>
                </a:cubicBezTo>
                <a:cubicBezTo>
                  <a:pt x="9986964" y="2934979"/>
                  <a:pt x="10040427" y="2926217"/>
                  <a:pt x="9923926" y="2936679"/>
                </a:cubicBezTo>
                <a:cubicBezTo>
                  <a:pt x="9890801" y="2937500"/>
                  <a:pt x="9863184" y="2908407"/>
                  <a:pt x="9825938" y="2915287"/>
                </a:cubicBezTo>
                <a:lnTo>
                  <a:pt x="9761662" y="2916695"/>
                </a:lnTo>
                <a:lnTo>
                  <a:pt x="9688436" y="2894364"/>
                </a:lnTo>
                <a:lnTo>
                  <a:pt x="9626359" y="2876388"/>
                </a:lnTo>
                <a:lnTo>
                  <a:pt x="9536686" y="2845662"/>
                </a:lnTo>
                <a:cubicBezTo>
                  <a:pt x="9530621" y="2846717"/>
                  <a:pt x="9510170" y="2854046"/>
                  <a:pt x="9500517" y="2847197"/>
                </a:cubicBezTo>
                <a:lnTo>
                  <a:pt x="9432874" y="2826106"/>
                </a:lnTo>
                <a:cubicBezTo>
                  <a:pt x="9425326" y="2827008"/>
                  <a:pt x="9347481" y="2827961"/>
                  <a:pt x="9340481" y="2831628"/>
                </a:cubicBezTo>
                <a:cubicBezTo>
                  <a:pt x="9293603" y="2778331"/>
                  <a:pt x="9255558" y="2808341"/>
                  <a:pt x="9191002" y="2776544"/>
                </a:cubicBezTo>
                <a:lnTo>
                  <a:pt x="9181756" y="2773801"/>
                </a:lnTo>
                <a:lnTo>
                  <a:pt x="8912415" y="2765023"/>
                </a:lnTo>
                <a:lnTo>
                  <a:pt x="7709716" y="2795956"/>
                </a:lnTo>
                <a:cubicBezTo>
                  <a:pt x="7352819" y="2829880"/>
                  <a:pt x="7380767" y="2943418"/>
                  <a:pt x="6923164" y="2920980"/>
                </a:cubicBezTo>
                <a:cubicBezTo>
                  <a:pt x="5970798" y="2826379"/>
                  <a:pt x="4381146" y="3024064"/>
                  <a:pt x="3308915" y="3049912"/>
                </a:cubicBezTo>
                <a:cubicBezTo>
                  <a:pt x="3098453" y="3075471"/>
                  <a:pt x="2865005" y="3091676"/>
                  <a:pt x="2643050" y="3112559"/>
                </a:cubicBezTo>
                <a:lnTo>
                  <a:pt x="2426006" y="3161942"/>
                </a:lnTo>
                <a:lnTo>
                  <a:pt x="2291811" y="3176941"/>
                </a:lnTo>
                <a:lnTo>
                  <a:pt x="2201685" y="3200625"/>
                </a:lnTo>
                <a:cubicBezTo>
                  <a:pt x="2115718" y="3217427"/>
                  <a:pt x="2132108" y="3186461"/>
                  <a:pt x="2046141" y="3203263"/>
                </a:cubicBezTo>
                <a:cubicBezTo>
                  <a:pt x="2010569" y="3191771"/>
                  <a:pt x="1980262" y="3182883"/>
                  <a:pt x="1953987" y="3176250"/>
                </a:cubicBezTo>
                <a:lnTo>
                  <a:pt x="1924440" y="3170393"/>
                </a:lnTo>
                <a:lnTo>
                  <a:pt x="1907653" y="3175484"/>
                </a:lnTo>
                <a:cubicBezTo>
                  <a:pt x="1878061" y="3178004"/>
                  <a:pt x="1876006" y="3207968"/>
                  <a:pt x="1856828" y="3184705"/>
                </a:cubicBezTo>
                <a:lnTo>
                  <a:pt x="1831611" y="3205201"/>
                </a:lnTo>
                <a:lnTo>
                  <a:pt x="1715859" y="3229661"/>
                </a:lnTo>
                <a:lnTo>
                  <a:pt x="1573012" y="3250275"/>
                </a:lnTo>
                <a:lnTo>
                  <a:pt x="1525936" y="3243056"/>
                </a:lnTo>
                <a:lnTo>
                  <a:pt x="1515932" y="3243699"/>
                </a:lnTo>
                <a:cubicBezTo>
                  <a:pt x="1483797" y="3247820"/>
                  <a:pt x="1486309" y="3252662"/>
                  <a:pt x="1418247" y="3236042"/>
                </a:cubicBezTo>
                <a:cubicBezTo>
                  <a:pt x="1389292" y="3213946"/>
                  <a:pt x="1345427" y="3216968"/>
                  <a:pt x="1311781" y="3207733"/>
                </a:cubicBezTo>
                <a:lnTo>
                  <a:pt x="1287526" y="3195564"/>
                </a:lnTo>
                <a:lnTo>
                  <a:pt x="1275912" y="3202348"/>
                </a:lnTo>
                <a:cubicBezTo>
                  <a:pt x="1219626" y="3232740"/>
                  <a:pt x="1230867" y="3206674"/>
                  <a:pt x="1160923" y="3219676"/>
                </a:cubicBezTo>
                <a:cubicBezTo>
                  <a:pt x="1120939" y="3215839"/>
                  <a:pt x="1029087" y="3185516"/>
                  <a:pt x="909690" y="3216919"/>
                </a:cubicBezTo>
                <a:cubicBezTo>
                  <a:pt x="860463" y="3220671"/>
                  <a:pt x="794970" y="3221233"/>
                  <a:pt x="764020" y="3235844"/>
                </a:cubicBezTo>
                <a:cubicBezTo>
                  <a:pt x="713142" y="3261931"/>
                  <a:pt x="769145" y="3237498"/>
                  <a:pt x="701915" y="3250223"/>
                </a:cubicBezTo>
                <a:cubicBezTo>
                  <a:pt x="644188" y="3215027"/>
                  <a:pt x="531278" y="3284445"/>
                  <a:pt x="463292" y="3316636"/>
                </a:cubicBezTo>
                <a:cubicBezTo>
                  <a:pt x="456096" y="3336479"/>
                  <a:pt x="389128" y="3337531"/>
                  <a:pt x="369865" y="3339094"/>
                </a:cubicBezTo>
                <a:cubicBezTo>
                  <a:pt x="365488" y="3372375"/>
                  <a:pt x="330307" y="3346614"/>
                  <a:pt x="318911" y="3367912"/>
                </a:cubicBezTo>
                <a:cubicBezTo>
                  <a:pt x="256531" y="3381126"/>
                  <a:pt x="186611" y="3396061"/>
                  <a:pt x="119548" y="3404651"/>
                </a:cubicBezTo>
                <a:lnTo>
                  <a:pt x="0" y="3414000"/>
                </a:lnTo>
                <a:lnTo>
                  <a:pt x="0" y="2"/>
                </a:lnTo>
                <a:lnTo>
                  <a:pt x="3459904" y="1"/>
                </a:lnTo>
                <a:cubicBezTo>
                  <a:pt x="3459905" y="1"/>
                  <a:pt x="3459906" y="0"/>
                  <a:pt x="3459907" y="0"/>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2"/>
          <a:srcRect r="2250" b="2"/>
          <a:stretch/>
        </p:blipFill>
        <p:spPr>
          <a:xfrm>
            <a:off x="1" y="1"/>
            <a:ext cx="1922318" cy="1070264"/>
          </a:xfrm>
          <a:prstGeom prst="rect">
            <a:avLst/>
          </a:prstGeom>
        </p:spPr>
      </p:pic>
      <p:sp>
        <p:nvSpPr>
          <p:cNvPr id="4" name="CasellaDiTesto 3">
            <a:extLst>
              <a:ext uri="{FF2B5EF4-FFF2-40B4-BE49-F238E27FC236}">
                <a16:creationId xmlns="" xmlns:a16="http://schemas.microsoft.com/office/drawing/2014/main" id="{315EC233-B208-74E3-5DB7-C0732B62D33C}"/>
              </a:ext>
            </a:extLst>
          </p:cNvPr>
          <p:cNvSpPr txBox="1"/>
          <p:nvPr/>
        </p:nvSpPr>
        <p:spPr>
          <a:xfrm>
            <a:off x="2540449" y="375050"/>
            <a:ext cx="5463932" cy="523220"/>
          </a:xfrm>
          <a:prstGeom prst="rect">
            <a:avLst/>
          </a:prstGeom>
          <a:noFill/>
        </p:spPr>
        <p:txBody>
          <a:bodyPr wrap="none" rtlCol="0">
            <a:spAutoFit/>
          </a:bodyPr>
          <a:lstStyle/>
          <a:p>
            <a:r>
              <a:rPr lang="it-IT" sz="2800" dirty="0">
                <a:solidFill>
                  <a:schemeClr val="accent6">
                    <a:lumMod val="75000"/>
                  </a:schemeClr>
                </a:solidFill>
              </a:rPr>
              <a:t>ANDAMENTO  MEDICINA GENERALE</a:t>
            </a:r>
          </a:p>
        </p:txBody>
      </p:sp>
      <p:sp>
        <p:nvSpPr>
          <p:cNvPr id="8" name="Segnaposto contenuto 2"/>
          <p:cNvSpPr>
            <a:spLocks noGrp="1"/>
          </p:cNvSpPr>
          <p:nvPr>
            <p:ph idx="4294967295"/>
          </p:nvPr>
        </p:nvSpPr>
        <p:spPr>
          <a:xfrm>
            <a:off x="558982" y="1445314"/>
            <a:ext cx="7886700" cy="4351338"/>
          </a:xfrm>
          <a:prstGeom prst="rect">
            <a:avLst/>
          </a:prstGeom>
        </p:spPr>
        <p:txBody>
          <a:bodyPr>
            <a:normAutofit fontScale="77500" lnSpcReduction="20000"/>
          </a:bodyPr>
          <a:lstStyle/>
          <a:p>
            <a:pPr marL="0" indent="0" algn="just">
              <a:buNone/>
            </a:pPr>
            <a:r>
              <a:rPr lang="it-IT" b="1" i="1" dirty="0" smtClean="0"/>
              <a:t>Secondo </a:t>
            </a:r>
            <a:r>
              <a:rPr lang="it-IT" b="1" i="1" dirty="0"/>
              <a:t>le elaborazioni GIMBE su dati SISAC. </a:t>
            </a:r>
            <a:endParaRPr lang="it-IT" b="1" i="1" dirty="0" smtClean="0"/>
          </a:p>
          <a:p>
            <a:pPr marL="0" indent="0" algn="just">
              <a:buNone/>
            </a:pPr>
            <a:r>
              <a:rPr lang="it-IT" b="1" i="1" dirty="0" smtClean="0"/>
              <a:t>Dati </a:t>
            </a:r>
            <a:r>
              <a:rPr lang="it-IT" b="1" i="1" dirty="0"/>
              <a:t>per regione. Fonte: Annuari Statistici del Ministero della Salute e stime GIMBE.</a:t>
            </a:r>
            <a:endParaRPr lang="it-IT" b="1" i="1" dirty="0" smtClean="0"/>
          </a:p>
          <a:p>
            <a:pPr algn="just"/>
            <a:endParaRPr lang="it-IT" dirty="0"/>
          </a:p>
          <a:p>
            <a:pPr algn="just"/>
            <a:r>
              <a:rPr lang="it-IT" dirty="0" smtClean="0"/>
              <a:t>A </a:t>
            </a:r>
            <a:r>
              <a:rPr lang="it-IT" dirty="0"/>
              <a:t>livello nazionale nel 2013 i MMG erano poco più di </a:t>
            </a:r>
            <a:r>
              <a:rPr lang="it-IT" b="1" dirty="0"/>
              <a:t>45.000 </a:t>
            </a:r>
            <a:r>
              <a:rPr lang="it-IT" dirty="0"/>
              <a:t>(tabella 1) e sono diventati nel 2023 circa </a:t>
            </a:r>
            <a:r>
              <a:rPr lang="it-IT" b="1" dirty="0"/>
              <a:t>38.000</a:t>
            </a:r>
            <a:r>
              <a:rPr lang="it-IT" dirty="0"/>
              <a:t>, con una perdita secca di oltre 7.000 professionisti (-16%), differenza tra chi è uscito (cambio lavoro, pensione, decesso) e chi è entrato.</a:t>
            </a:r>
          </a:p>
          <a:p>
            <a:pPr algn="just"/>
            <a:r>
              <a:rPr lang="it-IT" dirty="0"/>
              <a:t>Questa perdita però non è stata omogenea tra le Regioni: se, in termini assoluti, sono la Lombardia (-1.258 unità) e la Campania (-1.022 unità), per ovvie ragioni di numerosità della popolazione regionale, ad avere subito le perdite maggiori, in termini relativi sono la Sardegna (-25,7%), il Friuli (-25,2%) e la Campania (23,1%) a segnalare le più importanti diminuzioni, con la provincia di Bolzano che addirittura aumenta il suo contingente (+4,3%) e la regione Toscana (-0,2%) e la provincia di Trento (-9,6%) quelle dove la riduzione è più contenuta.</a:t>
            </a:r>
          </a:p>
          <a:p>
            <a:endParaRPr lang="it-IT" dirty="0"/>
          </a:p>
        </p:txBody>
      </p:sp>
    </p:spTree>
    <p:extLst>
      <p:ext uri="{BB962C8B-B14F-4D97-AF65-F5344CB8AC3E}">
        <p14:creationId xmlns:p14="http://schemas.microsoft.com/office/powerpoint/2010/main" val="4230120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2"/>
          <a:srcRect r="2250" b="2"/>
          <a:stretch/>
        </p:blipFill>
        <p:spPr>
          <a:xfrm>
            <a:off x="0" y="0"/>
            <a:ext cx="1842583" cy="1097681"/>
          </a:xfrm>
          <a:prstGeom prst="rect">
            <a:avLst/>
          </a:prstGeom>
        </p:spPr>
      </p:pic>
      <p:sp>
        <p:nvSpPr>
          <p:cNvPr id="13" name="CasellaDiTesto 12">
            <a:extLst>
              <a:ext uri="{FF2B5EF4-FFF2-40B4-BE49-F238E27FC236}">
                <a16:creationId xmlns="" xmlns:a16="http://schemas.microsoft.com/office/drawing/2014/main" id="{880D132D-ABEF-54EF-3F78-939AFDEF986D}"/>
              </a:ext>
            </a:extLst>
          </p:cNvPr>
          <p:cNvSpPr txBox="1"/>
          <p:nvPr/>
        </p:nvSpPr>
        <p:spPr>
          <a:xfrm>
            <a:off x="1985554" y="238895"/>
            <a:ext cx="6871062" cy="707886"/>
          </a:xfrm>
          <a:prstGeom prst="rect">
            <a:avLst/>
          </a:prstGeom>
          <a:noFill/>
        </p:spPr>
        <p:txBody>
          <a:bodyPr wrap="square" rtlCol="0">
            <a:spAutoFit/>
          </a:bodyPr>
          <a:lstStyle/>
          <a:p>
            <a:pPr algn="ctr"/>
            <a:r>
              <a:rPr lang="it-IT" sz="2000" b="1" dirty="0" smtClean="0">
                <a:solidFill>
                  <a:srgbClr val="00B050"/>
                </a:solidFill>
              </a:rPr>
              <a:t> PUBBLICAZIONE AMBITI CARENTI</a:t>
            </a:r>
          </a:p>
          <a:p>
            <a:pPr algn="ctr"/>
            <a:r>
              <a:rPr lang="it-IT" sz="2000" b="1" dirty="0">
                <a:solidFill>
                  <a:srgbClr val="00B050"/>
                </a:solidFill>
              </a:rPr>
              <a:t>R</a:t>
            </a:r>
            <a:r>
              <a:rPr lang="it-IT" sz="2000" b="1" dirty="0" smtClean="0">
                <a:solidFill>
                  <a:srgbClr val="00B050"/>
                </a:solidFill>
              </a:rPr>
              <a:t>UOLO UNICO ASSISTENZA PRIMARIA MARZO 2026</a:t>
            </a:r>
            <a:endParaRPr lang="it-IT" sz="2000" b="1" dirty="0">
              <a:solidFill>
                <a:srgbClr val="00B050"/>
              </a:solidFill>
            </a:endParaRPr>
          </a:p>
        </p:txBody>
      </p:sp>
      <p:graphicFrame>
        <p:nvGraphicFramePr>
          <p:cNvPr id="2" name="Tabella 1"/>
          <p:cNvGraphicFramePr>
            <a:graphicFrameLocks noGrp="1"/>
          </p:cNvGraphicFramePr>
          <p:nvPr>
            <p:extLst>
              <p:ext uri="{D42A27DB-BD31-4B8C-83A1-F6EECF244321}">
                <p14:modId xmlns:p14="http://schemas.microsoft.com/office/powerpoint/2010/main" val="187950232"/>
              </p:ext>
            </p:extLst>
          </p:nvPr>
        </p:nvGraphicFramePr>
        <p:xfrm>
          <a:off x="1441938" y="1663925"/>
          <a:ext cx="6834554" cy="4497766"/>
        </p:xfrm>
        <a:graphic>
          <a:graphicData uri="http://schemas.openxmlformats.org/drawingml/2006/table">
            <a:tbl>
              <a:tblPr/>
              <a:tblGrid>
                <a:gridCol w="1366912"/>
                <a:gridCol w="2181625"/>
                <a:gridCol w="606510"/>
                <a:gridCol w="2679507"/>
              </a:tblGrid>
              <a:tr h="321642">
                <a:tc>
                  <a:txBody>
                    <a:bodyPr/>
                    <a:lstStyle/>
                    <a:p>
                      <a:pPr algn="ctr" fontAlgn="ctr"/>
                      <a:r>
                        <a:rPr lang="it-IT" sz="900" b="1" i="0" u="none" strike="noStrike">
                          <a:solidFill>
                            <a:srgbClr val="000000"/>
                          </a:solidFill>
                          <a:effectLst/>
                          <a:latin typeface="Calibri" panose="020F0502020204030204" pitchFamily="34" charset="0"/>
                        </a:rPr>
                        <a:t>ASST</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r>
                        <a:rPr lang="it-IT" sz="900" b="1" i="0" u="none" strike="noStrike">
                          <a:solidFill>
                            <a:srgbClr val="000000"/>
                          </a:solidFill>
                          <a:effectLst/>
                          <a:latin typeface="Calibri" panose="020F0502020204030204" pitchFamily="34" charset="0"/>
                        </a:rPr>
                        <a:t>Ambito</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r>
                        <a:rPr lang="it-IT" sz="900" b="1" i="0" u="none" strike="noStrike">
                          <a:solidFill>
                            <a:srgbClr val="000000"/>
                          </a:solidFill>
                          <a:effectLst/>
                          <a:latin typeface="Calibri" panose="020F0502020204030204" pitchFamily="34" charset="0"/>
                        </a:rPr>
                        <a:t>Numero Posti</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r>
                        <a:rPr lang="it-IT" sz="900" b="1" i="0" u="none" strike="noStrike" dirty="0">
                          <a:solidFill>
                            <a:srgbClr val="000000"/>
                          </a:solidFill>
                          <a:effectLst/>
                          <a:latin typeface="Calibri" panose="020F0502020204030204" pitchFamily="34" charset="0"/>
                        </a:rPr>
                        <a:t>Vincoli di apertura </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Albiate-Triuggio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6</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Besana In Brianza</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6</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555">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Biassono-Macherio-</a:t>
                      </a:r>
                      <a:br>
                        <a:rPr lang="it-IT" sz="600" b="0" i="0" u="none" strike="noStrike">
                          <a:solidFill>
                            <a:srgbClr val="000000"/>
                          </a:solidFill>
                          <a:effectLst/>
                          <a:latin typeface="Calibri" panose="020F0502020204030204" pitchFamily="34" charset="0"/>
                        </a:rPr>
                      </a:br>
                      <a:r>
                        <a:rPr lang="it-IT" sz="600" b="0" i="0" u="none" strike="noStrike">
                          <a:solidFill>
                            <a:srgbClr val="000000"/>
                          </a:solidFill>
                          <a:effectLst/>
                          <a:latin typeface="Calibri" panose="020F0502020204030204" pitchFamily="34" charset="0"/>
                        </a:rPr>
                        <a:t>Sovico-Vedano Al Lambro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17</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Briosco-Renate-Veduggio Con Colzano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8</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Carate Brianza</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9</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Lissone</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19</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Verano Brianza</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5</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12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Bovisio Masciago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10</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Cesano Maderno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22</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Desio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18</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Limbiate</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21</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Muggio'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11</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Nova Milanese</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10</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Varedo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8</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Brugherio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18</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Monza</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53</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1 San Rocco / 1 Sant'Albino / 2 San Fruttuoso / 1 San Donato</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Villasanta</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7</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Cogliate -Lazzate-Misinto- Ceriano Laghetto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18</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Giussano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12</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Lentate Sul Seveso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8</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Meda</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13</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Seregno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21</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Seveso -  Barlassina</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18</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Agrate - Caponago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8</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Arcore</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7</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555">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Bernareggio - Aicurzio-Sulbiate -</a:t>
                      </a:r>
                      <a:br>
                        <a:rPr lang="it-IT" sz="600" b="0" i="0" u="none" strike="noStrike">
                          <a:solidFill>
                            <a:srgbClr val="000000"/>
                          </a:solidFill>
                          <a:effectLst/>
                          <a:latin typeface="Calibri" panose="020F0502020204030204" pitchFamily="34" charset="0"/>
                        </a:rPr>
                      </a:br>
                      <a:r>
                        <a:rPr lang="it-IT" sz="600" b="0" i="0" u="none" strike="noStrike">
                          <a:solidFill>
                            <a:srgbClr val="000000"/>
                          </a:solidFill>
                          <a:effectLst/>
                          <a:latin typeface="Calibri" panose="020F0502020204030204" pitchFamily="34" charset="0"/>
                        </a:rPr>
                        <a:t>Ronco Briantino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10</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Busnago - Cornate D'Adda - Roncello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11</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Carnate</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4</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555">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Cavenago Di Brianza -Bellusco - </a:t>
                      </a:r>
                      <a:br>
                        <a:rPr lang="it-IT" sz="600" b="0" i="0" u="none" strike="noStrike">
                          <a:solidFill>
                            <a:srgbClr val="000000"/>
                          </a:solidFill>
                          <a:effectLst/>
                          <a:latin typeface="Calibri" panose="020F0502020204030204" pitchFamily="34" charset="0"/>
                        </a:rPr>
                      </a:br>
                      <a:r>
                        <a:rPr lang="it-IT" sz="600" b="0" i="0" u="none" strike="noStrike">
                          <a:solidFill>
                            <a:srgbClr val="000000"/>
                          </a:solidFill>
                          <a:effectLst/>
                          <a:latin typeface="Calibri" panose="020F0502020204030204" pitchFamily="34" charset="0"/>
                        </a:rPr>
                        <a:t>Mezzago - Ornago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13</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Concorezzo</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6</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555">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Lesmo-Camparada-</a:t>
                      </a:r>
                      <a:br>
                        <a:rPr lang="it-IT" sz="600" b="0" i="0" u="none" strike="noStrike">
                          <a:solidFill>
                            <a:srgbClr val="000000"/>
                          </a:solidFill>
                          <a:effectLst/>
                          <a:latin typeface="Calibri" panose="020F0502020204030204" pitchFamily="34" charset="0"/>
                        </a:rPr>
                      </a:br>
                      <a:r>
                        <a:rPr lang="it-IT" sz="600" b="0" i="0" u="none" strike="noStrike">
                          <a:solidFill>
                            <a:srgbClr val="000000"/>
                          </a:solidFill>
                          <a:effectLst/>
                          <a:latin typeface="Calibri" panose="020F0502020204030204" pitchFamily="34" charset="0"/>
                        </a:rPr>
                        <a:t>Correzzana</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6</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Usmate Velate</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4</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0" i="0" u="none" strike="noStrike">
                          <a:solidFill>
                            <a:srgbClr val="000000"/>
                          </a:solidFill>
                          <a:effectLst/>
                          <a:latin typeface="Calibri" panose="020F0502020204030204" pitchFamily="34" charset="0"/>
                        </a:rPr>
                        <a:t>BRIANZA</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it-IT" sz="600" b="0" i="0" u="none" strike="noStrike">
                          <a:solidFill>
                            <a:srgbClr val="000000"/>
                          </a:solidFill>
                          <a:effectLst/>
                          <a:latin typeface="Calibri" panose="020F0502020204030204" pitchFamily="34" charset="0"/>
                        </a:rPr>
                        <a:t>Vimercate - Burago Di Molgora</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600" b="0" i="0" u="none" strike="noStrike">
                          <a:solidFill>
                            <a:srgbClr val="000000"/>
                          </a:solidFill>
                          <a:effectLst/>
                          <a:latin typeface="Calibri" panose="020F0502020204030204" pitchFamily="34" charset="0"/>
                        </a:rPr>
                        <a:t>13</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600" b="0" i="0" u="none" strike="noStrike">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0277">
                <a:tc>
                  <a:txBody>
                    <a:bodyPr/>
                    <a:lstStyle/>
                    <a:p>
                      <a:pPr algn="l" fontAlgn="ctr"/>
                      <a:r>
                        <a:rPr lang="it-IT" sz="600" b="1" i="0" u="none" strike="noStrike">
                          <a:solidFill>
                            <a:srgbClr val="000000"/>
                          </a:solidFill>
                          <a:effectLst/>
                          <a:latin typeface="Calibri" panose="020F0502020204030204" pitchFamily="34" charset="0"/>
                        </a:rPr>
                        <a:t>BRIANZA Totale</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t"/>
                      <a:r>
                        <a:rPr lang="it-IT" sz="600" b="0" i="0" u="none" strike="noStrike">
                          <a:solidFill>
                            <a:srgbClr val="000000"/>
                          </a:solidFill>
                          <a:effectLst/>
                          <a:latin typeface="Calibri" panose="020F0502020204030204" pitchFamily="34" charset="0"/>
                        </a:rPr>
                        <a:t> </a:t>
                      </a:r>
                    </a:p>
                  </a:txBody>
                  <a:tcPr marL="4431" marR="4431" marT="44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it-IT" sz="600" b="1" i="0" u="none" strike="noStrike">
                          <a:solidFill>
                            <a:srgbClr val="000000"/>
                          </a:solidFill>
                          <a:effectLst/>
                          <a:latin typeface="Calibri" panose="020F0502020204030204" pitchFamily="34" charset="0"/>
                        </a:rPr>
                        <a:t>419</a:t>
                      </a:r>
                    </a:p>
                  </a:txBody>
                  <a:tcPr marL="4431" marR="4431" marT="44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it-IT" sz="600" b="0" i="0" u="none" strike="noStrike" dirty="0">
                          <a:solidFill>
                            <a:srgbClr val="000000"/>
                          </a:solidFill>
                          <a:effectLst/>
                          <a:latin typeface="Calibri" panose="020F0502020204030204" pitchFamily="34" charset="0"/>
                        </a:rPr>
                        <a:t> </a:t>
                      </a:r>
                    </a:p>
                  </a:txBody>
                  <a:tcPr marL="4431" marR="4431" marT="443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r>
            </a:tbl>
          </a:graphicData>
        </a:graphic>
      </p:graphicFrame>
    </p:spTree>
    <p:extLst>
      <p:ext uri="{BB962C8B-B14F-4D97-AF65-F5344CB8AC3E}">
        <p14:creationId xmlns:p14="http://schemas.microsoft.com/office/powerpoint/2010/main" val="1301003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3"/>
          <a:srcRect r="2250" b="2"/>
          <a:stretch/>
        </p:blipFill>
        <p:spPr>
          <a:xfrm>
            <a:off x="0" y="0"/>
            <a:ext cx="1842583" cy="1097681"/>
          </a:xfrm>
          <a:prstGeom prst="rect">
            <a:avLst/>
          </a:prstGeom>
        </p:spPr>
      </p:pic>
      <p:sp>
        <p:nvSpPr>
          <p:cNvPr id="13" name="CasellaDiTesto 12">
            <a:extLst>
              <a:ext uri="{FF2B5EF4-FFF2-40B4-BE49-F238E27FC236}">
                <a16:creationId xmlns="" xmlns:a16="http://schemas.microsoft.com/office/drawing/2014/main" id="{880D132D-ABEF-54EF-3F78-939AFDEF986D}"/>
              </a:ext>
            </a:extLst>
          </p:cNvPr>
          <p:cNvSpPr txBox="1"/>
          <p:nvPr/>
        </p:nvSpPr>
        <p:spPr>
          <a:xfrm>
            <a:off x="1985554" y="238895"/>
            <a:ext cx="6871062" cy="707886"/>
          </a:xfrm>
          <a:prstGeom prst="rect">
            <a:avLst/>
          </a:prstGeom>
          <a:noFill/>
        </p:spPr>
        <p:txBody>
          <a:bodyPr wrap="square" rtlCol="0">
            <a:spAutoFit/>
          </a:bodyPr>
          <a:lstStyle/>
          <a:p>
            <a:pPr algn="ctr"/>
            <a:r>
              <a:rPr lang="it-IT" sz="2000" b="1" dirty="0" smtClean="0">
                <a:solidFill>
                  <a:srgbClr val="00B050"/>
                </a:solidFill>
              </a:rPr>
              <a:t> PUBBLICAZIONE AMBITI CARENTI</a:t>
            </a:r>
          </a:p>
          <a:p>
            <a:pPr algn="ctr"/>
            <a:r>
              <a:rPr lang="it-IT" sz="2000" b="1" dirty="0" smtClean="0">
                <a:solidFill>
                  <a:srgbClr val="00B050"/>
                </a:solidFill>
              </a:rPr>
              <a:t>PEDIATRIA DI LIBERA SCELTA MARZO 2026</a:t>
            </a:r>
            <a:endParaRPr lang="it-IT" sz="2000" b="1" dirty="0">
              <a:solidFill>
                <a:srgbClr val="00B050"/>
              </a:solidFill>
            </a:endParaRPr>
          </a:p>
        </p:txBody>
      </p:sp>
      <p:graphicFrame>
        <p:nvGraphicFramePr>
          <p:cNvPr id="3" name="Oggetto 2"/>
          <p:cNvGraphicFramePr>
            <a:graphicFrameLocks noChangeAspect="1"/>
          </p:cNvGraphicFramePr>
          <p:nvPr>
            <p:extLst>
              <p:ext uri="{D42A27DB-BD31-4B8C-83A1-F6EECF244321}">
                <p14:modId xmlns:p14="http://schemas.microsoft.com/office/powerpoint/2010/main" val="2984989684"/>
              </p:ext>
            </p:extLst>
          </p:nvPr>
        </p:nvGraphicFramePr>
        <p:xfrm>
          <a:off x="550739" y="2503121"/>
          <a:ext cx="8078199" cy="1529617"/>
        </p:xfrm>
        <a:graphic>
          <a:graphicData uri="http://schemas.openxmlformats.org/presentationml/2006/ole">
            <mc:AlternateContent xmlns:mc="http://schemas.openxmlformats.org/markup-compatibility/2006">
              <mc:Choice xmlns:v="urn:schemas-microsoft-com:vml" Requires="v">
                <p:oleObj spid="_x0000_s3082" name="Foglio di lavoro" r:id="rId4" imgW="7551304" imgH="1287690" progId="Excel.Sheet.12">
                  <p:embed/>
                </p:oleObj>
              </mc:Choice>
              <mc:Fallback>
                <p:oleObj name="Foglio di lavoro" r:id="rId4" imgW="7551304" imgH="1287690" progId="Excel.Sheet.12">
                  <p:embed/>
                  <p:pic>
                    <p:nvPicPr>
                      <p:cNvPr id="0" name=""/>
                      <p:cNvPicPr/>
                      <p:nvPr/>
                    </p:nvPicPr>
                    <p:blipFill>
                      <a:blip r:embed="rId5"/>
                      <a:stretch>
                        <a:fillRect/>
                      </a:stretch>
                    </p:blipFill>
                    <p:spPr>
                      <a:xfrm>
                        <a:off x="550739" y="2503121"/>
                        <a:ext cx="8078199" cy="1529617"/>
                      </a:xfrm>
                      <a:prstGeom prst="rect">
                        <a:avLst/>
                      </a:prstGeom>
                    </p:spPr>
                  </p:pic>
                </p:oleObj>
              </mc:Fallback>
            </mc:AlternateContent>
          </a:graphicData>
        </a:graphic>
      </p:graphicFrame>
    </p:spTree>
    <p:extLst>
      <p:ext uri="{BB962C8B-B14F-4D97-AF65-F5344CB8AC3E}">
        <p14:creationId xmlns:p14="http://schemas.microsoft.com/office/powerpoint/2010/main" val="2532349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50811073-89F5-46D6-83D8-BA764464977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9144000" cy="3442855"/>
          </a:xfrm>
          <a:custGeom>
            <a:avLst/>
            <a:gdLst>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304043 w 12192000"/>
              <a:gd name="connsiteY45" fmla="*/ 3152858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763355 w 12192000"/>
              <a:gd name="connsiteY53" fmla="*/ 3224928 h 3442855"/>
              <a:gd name="connsiteX54" fmla="*/ 1654444 w 12192000"/>
              <a:gd name="connsiteY54" fmla="*/ 3229661 h 3442855"/>
              <a:gd name="connsiteX55" fmla="*/ 1629483 w 12192000"/>
              <a:gd name="connsiteY55" fmla="*/ 3232675 h 3442855"/>
              <a:gd name="connsiteX56" fmla="*/ 1573012 w 12192000"/>
              <a:gd name="connsiteY56" fmla="*/ 3250275 h 3442855"/>
              <a:gd name="connsiteX57" fmla="*/ 1525936 w 12192000"/>
              <a:gd name="connsiteY57" fmla="*/ 3243056 h 3442855"/>
              <a:gd name="connsiteX58" fmla="*/ 1515932 w 12192000"/>
              <a:gd name="connsiteY58" fmla="*/ 3243699 h 3442855"/>
              <a:gd name="connsiteX59" fmla="*/ 1418247 w 12192000"/>
              <a:gd name="connsiteY59" fmla="*/ 3236042 h 3442855"/>
              <a:gd name="connsiteX60" fmla="*/ 1311781 w 12192000"/>
              <a:gd name="connsiteY60" fmla="*/ 3207733 h 3442855"/>
              <a:gd name="connsiteX61" fmla="*/ 1287526 w 12192000"/>
              <a:gd name="connsiteY61" fmla="*/ 3195564 h 3442855"/>
              <a:gd name="connsiteX62" fmla="*/ 1275912 w 12192000"/>
              <a:gd name="connsiteY62" fmla="*/ 3202348 h 3442855"/>
              <a:gd name="connsiteX63" fmla="*/ 1160923 w 12192000"/>
              <a:gd name="connsiteY63" fmla="*/ 3219676 h 3442855"/>
              <a:gd name="connsiteX64" fmla="*/ 909690 w 12192000"/>
              <a:gd name="connsiteY64" fmla="*/ 3216919 h 3442855"/>
              <a:gd name="connsiteX65" fmla="*/ 764020 w 12192000"/>
              <a:gd name="connsiteY65" fmla="*/ 3235844 h 3442855"/>
              <a:gd name="connsiteX66" fmla="*/ 701915 w 12192000"/>
              <a:gd name="connsiteY66" fmla="*/ 3250223 h 3442855"/>
              <a:gd name="connsiteX67" fmla="*/ 463292 w 12192000"/>
              <a:gd name="connsiteY67" fmla="*/ 3316636 h 3442855"/>
              <a:gd name="connsiteX68" fmla="*/ 369865 w 12192000"/>
              <a:gd name="connsiteY68" fmla="*/ 3339094 h 3442855"/>
              <a:gd name="connsiteX69" fmla="*/ 318911 w 12192000"/>
              <a:gd name="connsiteY69" fmla="*/ 3367912 h 3442855"/>
              <a:gd name="connsiteX70" fmla="*/ 119548 w 12192000"/>
              <a:gd name="connsiteY70" fmla="*/ 3404651 h 3442855"/>
              <a:gd name="connsiteX71" fmla="*/ 0 w 12192000"/>
              <a:gd name="connsiteY71" fmla="*/ 3414000 h 3442855"/>
              <a:gd name="connsiteX72" fmla="*/ 0 w 12192000"/>
              <a:gd name="connsiteY72" fmla="*/ 2 h 3442855"/>
              <a:gd name="connsiteX73" fmla="*/ 3459904 w 12192000"/>
              <a:gd name="connsiteY73" fmla="*/ 1 h 3442855"/>
              <a:gd name="connsiteX74" fmla="*/ 3459907 w 12192000"/>
              <a:gd name="connsiteY74"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629483 w 12192000"/>
              <a:gd name="connsiteY53" fmla="*/ 3232675 h 3442855"/>
              <a:gd name="connsiteX54" fmla="*/ 1573012 w 12192000"/>
              <a:gd name="connsiteY54" fmla="*/ 3250275 h 3442855"/>
              <a:gd name="connsiteX55" fmla="*/ 1525936 w 12192000"/>
              <a:gd name="connsiteY55" fmla="*/ 3243056 h 3442855"/>
              <a:gd name="connsiteX56" fmla="*/ 1515932 w 12192000"/>
              <a:gd name="connsiteY56" fmla="*/ 3243699 h 3442855"/>
              <a:gd name="connsiteX57" fmla="*/ 1418247 w 12192000"/>
              <a:gd name="connsiteY57" fmla="*/ 3236042 h 3442855"/>
              <a:gd name="connsiteX58" fmla="*/ 1311781 w 12192000"/>
              <a:gd name="connsiteY58" fmla="*/ 3207733 h 3442855"/>
              <a:gd name="connsiteX59" fmla="*/ 1287526 w 12192000"/>
              <a:gd name="connsiteY59" fmla="*/ 3195564 h 3442855"/>
              <a:gd name="connsiteX60" fmla="*/ 1275912 w 12192000"/>
              <a:gd name="connsiteY60" fmla="*/ 3202348 h 3442855"/>
              <a:gd name="connsiteX61" fmla="*/ 1160923 w 12192000"/>
              <a:gd name="connsiteY61" fmla="*/ 3219676 h 3442855"/>
              <a:gd name="connsiteX62" fmla="*/ 909690 w 12192000"/>
              <a:gd name="connsiteY62" fmla="*/ 3216919 h 3442855"/>
              <a:gd name="connsiteX63" fmla="*/ 764020 w 12192000"/>
              <a:gd name="connsiteY63" fmla="*/ 3235844 h 3442855"/>
              <a:gd name="connsiteX64" fmla="*/ 701915 w 12192000"/>
              <a:gd name="connsiteY64" fmla="*/ 3250223 h 3442855"/>
              <a:gd name="connsiteX65" fmla="*/ 463292 w 12192000"/>
              <a:gd name="connsiteY65" fmla="*/ 3316636 h 3442855"/>
              <a:gd name="connsiteX66" fmla="*/ 369865 w 12192000"/>
              <a:gd name="connsiteY66" fmla="*/ 3339094 h 3442855"/>
              <a:gd name="connsiteX67" fmla="*/ 318911 w 12192000"/>
              <a:gd name="connsiteY67" fmla="*/ 3367912 h 3442855"/>
              <a:gd name="connsiteX68" fmla="*/ 119548 w 12192000"/>
              <a:gd name="connsiteY68" fmla="*/ 3404651 h 3442855"/>
              <a:gd name="connsiteX69" fmla="*/ 0 w 12192000"/>
              <a:gd name="connsiteY69" fmla="*/ 3414000 h 3442855"/>
              <a:gd name="connsiteX70" fmla="*/ 0 w 12192000"/>
              <a:gd name="connsiteY70" fmla="*/ 2 h 3442855"/>
              <a:gd name="connsiteX71" fmla="*/ 3459904 w 12192000"/>
              <a:gd name="connsiteY71" fmla="*/ 1 h 3442855"/>
              <a:gd name="connsiteX72" fmla="*/ 3459907 w 12192000"/>
              <a:gd name="connsiteY72"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15859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32874 w 12192000"/>
              <a:gd name="connsiteY33" fmla="*/ 2826106 h 3442855"/>
              <a:gd name="connsiteX34" fmla="*/ 9340481 w 12192000"/>
              <a:gd name="connsiteY34" fmla="*/ 2831628 h 3442855"/>
              <a:gd name="connsiteX35" fmla="*/ 9191002 w 12192000"/>
              <a:gd name="connsiteY35" fmla="*/ 2776544 h 3442855"/>
              <a:gd name="connsiteX36" fmla="*/ 9181756 w 12192000"/>
              <a:gd name="connsiteY36" fmla="*/ 2773801 h 3442855"/>
              <a:gd name="connsiteX37" fmla="*/ 8912415 w 12192000"/>
              <a:gd name="connsiteY37" fmla="*/ 2765023 h 3442855"/>
              <a:gd name="connsiteX38" fmla="*/ 7709716 w 12192000"/>
              <a:gd name="connsiteY38" fmla="*/ 2795956 h 3442855"/>
              <a:gd name="connsiteX39" fmla="*/ 6923164 w 12192000"/>
              <a:gd name="connsiteY39" fmla="*/ 2920980 h 3442855"/>
              <a:gd name="connsiteX40" fmla="*/ 3308915 w 12192000"/>
              <a:gd name="connsiteY40" fmla="*/ 3049912 h 3442855"/>
              <a:gd name="connsiteX41" fmla="*/ 2643050 w 12192000"/>
              <a:gd name="connsiteY41" fmla="*/ 3112559 h 3442855"/>
              <a:gd name="connsiteX42" fmla="*/ 2426006 w 12192000"/>
              <a:gd name="connsiteY42" fmla="*/ 3161942 h 3442855"/>
              <a:gd name="connsiteX43" fmla="*/ 2291811 w 12192000"/>
              <a:gd name="connsiteY43" fmla="*/ 3176941 h 3442855"/>
              <a:gd name="connsiteX44" fmla="*/ 2201685 w 12192000"/>
              <a:gd name="connsiteY44" fmla="*/ 3200625 h 3442855"/>
              <a:gd name="connsiteX45" fmla="*/ 2046141 w 12192000"/>
              <a:gd name="connsiteY45" fmla="*/ 3203263 h 3442855"/>
              <a:gd name="connsiteX46" fmla="*/ 1953987 w 12192000"/>
              <a:gd name="connsiteY46" fmla="*/ 3176250 h 3442855"/>
              <a:gd name="connsiteX47" fmla="*/ 1924440 w 12192000"/>
              <a:gd name="connsiteY47" fmla="*/ 3170393 h 3442855"/>
              <a:gd name="connsiteX48" fmla="*/ 1907653 w 12192000"/>
              <a:gd name="connsiteY48" fmla="*/ 3175484 h 3442855"/>
              <a:gd name="connsiteX49" fmla="*/ 1856828 w 12192000"/>
              <a:gd name="connsiteY49" fmla="*/ 3184705 h 3442855"/>
              <a:gd name="connsiteX50" fmla="*/ 1831611 w 12192000"/>
              <a:gd name="connsiteY50" fmla="*/ 3205201 h 3442855"/>
              <a:gd name="connsiteX51" fmla="*/ 1715859 w 12192000"/>
              <a:gd name="connsiteY51" fmla="*/ 3229661 h 3442855"/>
              <a:gd name="connsiteX52" fmla="*/ 1573012 w 12192000"/>
              <a:gd name="connsiteY52" fmla="*/ 3250275 h 3442855"/>
              <a:gd name="connsiteX53" fmla="*/ 1525936 w 12192000"/>
              <a:gd name="connsiteY53" fmla="*/ 3243056 h 3442855"/>
              <a:gd name="connsiteX54" fmla="*/ 1515932 w 12192000"/>
              <a:gd name="connsiteY54" fmla="*/ 3243699 h 3442855"/>
              <a:gd name="connsiteX55" fmla="*/ 1418247 w 12192000"/>
              <a:gd name="connsiteY55" fmla="*/ 3236042 h 3442855"/>
              <a:gd name="connsiteX56" fmla="*/ 1311781 w 12192000"/>
              <a:gd name="connsiteY56" fmla="*/ 3207733 h 3442855"/>
              <a:gd name="connsiteX57" fmla="*/ 1287526 w 12192000"/>
              <a:gd name="connsiteY57" fmla="*/ 3195564 h 3442855"/>
              <a:gd name="connsiteX58" fmla="*/ 1275912 w 12192000"/>
              <a:gd name="connsiteY58" fmla="*/ 3202348 h 3442855"/>
              <a:gd name="connsiteX59" fmla="*/ 1160923 w 12192000"/>
              <a:gd name="connsiteY59" fmla="*/ 3219676 h 3442855"/>
              <a:gd name="connsiteX60" fmla="*/ 909690 w 12192000"/>
              <a:gd name="connsiteY60" fmla="*/ 3216919 h 3442855"/>
              <a:gd name="connsiteX61" fmla="*/ 764020 w 12192000"/>
              <a:gd name="connsiteY61" fmla="*/ 3235844 h 3442855"/>
              <a:gd name="connsiteX62" fmla="*/ 701915 w 12192000"/>
              <a:gd name="connsiteY62" fmla="*/ 3250223 h 3442855"/>
              <a:gd name="connsiteX63" fmla="*/ 463292 w 12192000"/>
              <a:gd name="connsiteY63" fmla="*/ 3316636 h 3442855"/>
              <a:gd name="connsiteX64" fmla="*/ 369865 w 12192000"/>
              <a:gd name="connsiteY64" fmla="*/ 3339094 h 3442855"/>
              <a:gd name="connsiteX65" fmla="*/ 318911 w 12192000"/>
              <a:gd name="connsiteY65" fmla="*/ 3367912 h 3442855"/>
              <a:gd name="connsiteX66" fmla="*/ 119548 w 12192000"/>
              <a:gd name="connsiteY66" fmla="*/ 3404651 h 3442855"/>
              <a:gd name="connsiteX67" fmla="*/ 0 w 12192000"/>
              <a:gd name="connsiteY67" fmla="*/ 3414000 h 3442855"/>
              <a:gd name="connsiteX68" fmla="*/ 0 w 12192000"/>
              <a:gd name="connsiteY68" fmla="*/ 2 h 3442855"/>
              <a:gd name="connsiteX69" fmla="*/ 3459904 w 12192000"/>
              <a:gd name="connsiteY69" fmla="*/ 1 h 3442855"/>
              <a:gd name="connsiteX70" fmla="*/ 3459907 w 12192000"/>
              <a:gd name="connsiteY70"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71588 w 12192000"/>
              <a:gd name="connsiteY11" fmla="*/ 3113441 h 3442855"/>
              <a:gd name="connsiteX12" fmla="*/ 11270977 w 12192000"/>
              <a:gd name="connsiteY12" fmla="*/ 3100396 h 3442855"/>
              <a:gd name="connsiteX13" fmla="*/ 11250574 w 12192000"/>
              <a:gd name="connsiteY13" fmla="*/ 3091174 h 3442855"/>
              <a:gd name="connsiteX14" fmla="*/ 11246505 w 12192000"/>
              <a:gd name="connsiteY14" fmla="*/ 3086783 h 3442855"/>
              <a:gd name="connsiteX15" fmla="*/ 11221805 w 12192000"/>
              <a:gd name="connsiteY15" fmla="*/ 3063540 h 3442855"/>
              <a:gd name="connsiteX16" fmla="*/ 11135382 w 12192000"/>
              <a:gd name="connsiteY16" fmla="*/ 3062095 h 3442855"/>
              <a:gd name="connsiteX17" fmla="*/ 11056771 w 12192000"/>
              <a:gd name="connsiteY17" fmla="*/ 3020684 h 3442855"/>
              <a:gd name="connsiteX18" fmla="*/ 10800887 w 12192000"/>
              <a:gd name="connsiteY18" fmla="*/ 2963080 h 3442855"/>
              <a:gd name="connsiteX19" fmla="*/ 10701230 w 12192000"/>
              <a:gd name="connsiteY19" fmla="*/ 2935785 h 3442855"/>
              <a:gd name="connsiteX20" fmla="*/ 10529686 w 12192000"/>
              <a:gd name="connsiteY20" fmla="*/ 2918071 h 3442855"/>
              <a:gd name="connsiteX21" fmla="*/ 10337584 w 12192000"/>
              <a:gd name="connsiteY21" fmla="*/ 2926238 h 3442855"/>
              <a:gd name="connsiteX22" fmla="*/ 10179941 w 12192000"/>
              <a:gd name="connsiteY22" fmla="*/ 2930174 h 3442855"/>
              <a:gd name="connsiteX23" fmla="*/ 10129038 w 12192000"/>
              <a:gd name="connsiteY23" fmla="*/ 2929992 h 3442855"/>
              <a:gd name="connsiteX24" fmla="*/ 10044809 w 12192000"/>
              <a:gd name="connsiteY24" fmla="*/ 2932587 h 3442855"/>
              <a:gd name="connsiteX25" fmla="*/ 9923926 w 12192000"/>
              <a:gd name="connsiteY25" fmla="*/ 2936679 h 3442855"/>
              <a:gd name="connsiteX26" fmla="*/ 9825938 w 12192000"/>
              <a:gd name="connsiteY26" fmla="*/ 2915287 h 3442855"/>
              <a:gd name="connsiteX27" fmla="*/ 9761662 w 12192000"/>
              <a:gd name="connsiteY27" fmla="*/ 2916695 h 3442855"/>
              <a:gd name="connsiteX28" fmla="*/ 9688436 w 12192000"/>
              <a:gd name="connsiteY28" fmla="*/ 2894364 h 3442855"/>
              <a:gd name="connsiteX29" fmla="*/ 9626359 w 12192000"/>
              <a:gd name="connsiteY29" fmla="*/ 2876388 h 3442855"/>
              <a:gd name="connsiteX30" fmla="*/ 9536686 w 12192000"/>
              <a:gd name="connsiteY30" fmla="*/ 2845662 h 3442855"/>
              <a:gd name="connsiteX31" fmla="*/ 9500517 w 12192000"/>
              <a:gd name="connsiteY31" fmla="*/ 2847197 h 3442855"/>
              <a:gd name="connsiteX32" fmla="*/ 9432874 w 12192000"/>
              <a:gd name="connsiteY32" fmla="*/ 2826106 h 3442855"/>
              <a:gd name="connsiteX33" fmla="*/ 9340481 w 12192000"/>
              <a:gd name="connsiteY33" fmla="*/ 2831628 h 3442855"/>
              <a:gd name="connsiteX34" fmla="*/ 9191002 w 12192000"/>
              <a:gd name="connsiteY34" fmla="*/ 2776544 h 3442855"/>
              <a:gd name="connsiteX35" fmla="*/ 9181756 w 12192000"/>
              <a:gd name="connsiteY35" fmla="*/ 2773801 h 3442855"/>
              <a:gd name="connsiteX36" fmla="*/ 8912415 w 12192000"/>
              <a:gd name="connsiteY36" fmla="*/ 2765023 h 3442855"/>
              <a:gd name="connsiteX37" fmla="*/ 7709716 w 12192000"/>
              <a:gd name="connsiteY37" fmla="*/ 2795956 h 3442855"/>
              <a:gd name="connsiteX38" fmla="*/ 6923164 w 12192000"/>
              <a:gd name="connsiteY38" fmla="*/ 2920980 h 3442855"/>
              <a:gd name="connsiteX39" fmla="*/ 3308915 w 12192000"/>
              <a:gd name="connsiteY39" fmla="*/ 3049912 h 3442855"/>
              <a:gd name="connsiteX40" fmla="*/ 2643050 w 12192000"/>
              <a:gd name="connsiteY40" fmla="*/ 3112559 h 3442855"/>
              <a:gd name="connsiteX41" fmla="*/ 2426006 w 12192000"/>
              <a:gd name="connsiteY41" fmla="*/ 3161942 h 3442855"/>
              <a:gd name="connsiteX42" fmla="*/ 2291811 w 12192000"/>
              <a:gd name="connsiteY42" fmla="*/ 3176941 h 3442855"/>
              <a:gd name="connsiteX43" fmla="*/ 2201685 w 12192000"/>
              <a:gd name="connsiteY43" fmla="*/ 3200625 h 3442855"/>
              <a:gd name="connsiteX44" fmla="*/ 2046141 w 12192000"/>
              <a:gd name="connsiteY44" fmla="*/ 3203263 h 3442855"/>
              <a:gd name="connsiteX45" fmla="*/ 1953987 w 12192000"/>
              <a:gd name="connsiteY45" fmla="*/ 3176250 h 3442855"/>
              <a:gd name="connsiteX46" fmla="*/ 1924440 w 12192000"/>
              <a:gd name="connsiteY46" fmla="*/ 3170393 h 3442855"/>
              <a:gd name="connsiteX47" fmla="*/ 1907653 w 12192000"/>
              <a:gd name="connsiteY47" fmla="*/ 3175484 h 3442855"/>
              <a:gd name="connsiteX48" fmla="*/ 1856828 w 12192000"/>
              <a:gd name="connsiteY48" fmla="*/ 3184705 h 3442855"/>
              <a:gd name="connsiteX49" fmla="*/ 1831611 w 12192000"/>
              <a:gd name="connsiteY49" fmla="*/ 3205201 h 3442855"/>
              <a:gd name="connsiteX50" fmla="*/ 1715859 w 12192000"/>
              <a:gd name="connsiteY50" fmla="*/ 3229661 h 3442855"/>
              <a:gd name="connsiteX51" fmla="*/ 1573012 w 12192000"/>
              <a:gd name="connsiteY51" fmla="*/ 3250275 h 3442855"/>
              <a:gd name="connsiteX52" fmla="*/ 1525936 w 12192000"/>
              <a:gd name="connsiteY52" fmla="*/ 3243056 h 3442855"/>
              <a:gd name="connsiteX53" fmla="*/ 1515932 w 12192000"/>
              <a:gd name="connsiteY53" fmla="*/ 3243699 h 3442855"/>
              <a:gd name="connsiteX54" fmla="*/ 1418247 w 12192000"/>
              <a:gd name="connsiteY54" fmla="*/ 3236042 h 3442855"/>
              <a:gd name="connsiteX55" fmla="*/ 1311781 w 12192000"/>
              <a:gd name="connsiteY55" fmla="*/ 3207733 h 3442855"/>
              <a:gd name="connsiteX56" fmla="*/ 1287526 w 12192000"/>
              <a:gd name="connsiteY56" fmla="*/ 3195564 h 3442855"/>
              <a:gd name="connsiteX57" fmla="*/ 1275912 w 12192000"/>
              <a:gd name="connsiteY57" fmla="*/ 3202348 h 3442855"/>
              <a:gd name="connsiteX58" fmla="*/ 1160923 w 12192000"/>
              <a:gd name="connsiteY58" fmla="*/ 3219676 h 3442855"/>
              <a:gd name="connsiteX59" fmla="*/ 909690 w 12192000"/>
              <a:gd name="connsiteY59" fmla="*/ 3216919 h 3442855"/>
              <a:gd name="connsiteX60" fmla="*/ 764020 w 12192000"/>
              <a:gd name="connsiteY60" fmla="*/ 3235844 h 3442855"/>
              <a:gd name="connsiteX61" fmla="*/ 701915 w 12192000"/>
              <a:gd name="connsiteY61" fmla="*/ 3250223 h 3442855"/>
              <a:gd name="connsiteX62" fmla="*/ 463292 w 12192000"/>
              <a:gd name="connsiteY62" fmla="*/ 3316636 h 3442855"/>
              <a:gd name="connsiteX63" fmla="*/ 369865 w 12192000"/>
              <a:gd name="connsiteY63" fmla="*/ 3339094 h 3442855"/>
              <a:gd name="connsiteX64" fmla="*/ 318911 w 12192000"/>
              <a:gd name="connsiteY64" fmla="*/ 3367912 h 3442855"/>
              <a:gd name="connsiteX65" fmla="*/ 119548 w 12192000"/>
              <a:gd name="connsiteY65" fmla="*/ 3404651 h 3442855"/>
              <a:gd name="connsiteX66" fmla="*/ 0 w 12192000"/>
              <a:gd name="connsiteY66" fmla="*/ 3414000 h 3442855"/>
              <a:gd name="connsiteX67" fmla="*/ 0 w 12192000"/>
              <a:gd name="connsiteY67" fmla="*/ 2 h 3442855"/>
              <a:gd name="connsiteX68" fmla="*/ 3459904 w 12192000"/>
              <a:gd name="connsiteY68" fmla="*/ 1 h 3442855"/>
              <a:gd name="connsiteX69" fmla="*/ 3459907 w 12192000"/>
              <a:gd name="connsiteY69" fmla="*/ 0 h 344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12192000" h="3442855">
                <a:moveTo>
                  <a:pt x="3459907" y="0"/>
                </a:moveTo>
                <a:lnTo>
                  <a:pt x="12192000" y="0"/>
                </a:lnTo>
                <a:lnTo>
                  <a:pt x="12192000" y="3442855"/>
                </a:lnTo>
                <a:lnTo>
                  <a:pt x="12076094" y="3423357"/>
                </a:lnTo>
                <a:cubicBezTo>
                  <a:pt x="12005159" y="3438127"/>
                  <a:pt x="12014346" y="3381657"/>
                  <a:pt x="11974360" y="3396494"/>
                </a:cubicBezTo>
                <a:cubicBezTo>
                  <a:pt x="11904719" y="3371812"/>
                  <a:pt x="11861782" y="3344051"/>
                  <a:pt x="11825709" y="3356473"/>
                </a:cubicBezTo>
                <a:cubicBezTo>
                  <a:pt x="11795915" y="3337312"/>
                  <a:pt x="11776282" y="3287434"/>
                  <a:pt x="11731940" y="3297768"/>
                </a:cubicBezTo>
                <a:cubicBezTo>
                  <a:pt x="11745979" y="3276550"/>
                  <a:pt x="11683245" y="3292173"/>
                  <a:pt x="11676634" y="3269119"/>
                </a:cubicBezTo>
                <a:cubicBezTo>
                  <a:pt x="11673835" y="3250701"/>
                  <a:pt x="11654148" y="3251146"/>
                  <a:pt x="11639416" y="3243537"/>
                </a:cubicBezTo>
                <a:cubicBezTo>
                  <a:pt x="11629359" y="3224298"/>
                  <a:pt x="11554687" y="3202798"/>
                  <a:pt x="11528409" y="3203904"/>
                </a:cubicBezTo>
                <a:cubicBezTo>
                  <a:pt x="11453995" y="3217978"/>
                  <a:pt x="11397027" y="3139530"/>
                  <a:pt x="11337600" y="3148858"/>
                </a:cubicBezTo>
                <a:cubicBezTo>
                  <a:pt x="11294796" y="3133781"/>
                  <a:pt x="11282692" y="3121518"/>
                  <a:pt x="11271588" y="3113441"/>
                </a:cubicBezTo>
                <a:cubicBezTo>
                  <a:pt x="11271384" y="3109093"/>
                  <a:pt x="11271181" y="3104744"/>
                  <a:pt x="11270977" y="3100396"/>
                </a:cubicBezTo>
                <a:lnTo>
                  <a:pt x="11250574" y="3091174"/>
                </a:lnTo>
                <a:lnTo>
                  <a:pt x="11246505" y="3086783"/>
                </a:lnTo>
                <a:cubicBezTo>
                  <a:pt x="11238764" y="3078354"/>
                  <a:pt x="11230851" y="3070308"/>
                  <a:pt x="11221805" y="3063540"/>
                </a:cubicBezTo>
                <a:cubicBezTo>
                  <a:pt x="11194819" y="3110734"/>
                  <a:pt x="11140396" y="3013748"/>
                  <a:pt x="11135382" y="3062095"/>
                </a:cubicBezTo>
                <a:cubicBezTo>
                  <a:pt x="11080975" y="3033115"/>
                  <a:pt x="11090475" y="3086737"/>
                  <a:pt x="11056771" y="3020684"/>
                </a:cubicBezTo>
                <a:cubicBezTo>
                  <a:pt x="10950489" y="2984550"/>
                  <a:pt x="10968513" y="2976705"/>
                  <a:pt x="10800887" y="2963080"/>
                </a:cubicBezTo>
                <a:cubicBezTo>
                  <a:pt x="10782723" y="2947697"/>
                  <a:pt x="10721294" y="2942886"/>
                  <a:pt x="10701230" y="2935785"/>
                </a:cubicBezTo>
                <a:lnTo>
                  <a:pt x="10529686" y="2918071"/>
                </a:lnTo>
                <a:cubicBezTo>
                  <a:pt x="10467898" y="2936564"/>
                  <a:pt x="10391723" y="2920684"/>
                  <a:pt x="10337584" y="2926238"/>
                </a:cubicBezTo>
                <a:cubicBezTo>
                  <a:pt x="10271486" y="2936266"/>
                  <a:pt x="10261085" y="2903356"/>
                  <a:pt x="10179941" y="2930174"/>
                </a:cubicBezTo>
                <a:cubicBezTo>
                  <a:pt x="10171294" y="2901323"/>
                  <a:pt x="10143743" y="2928373"/>
                  <a:pt x="10129038" y="2929992"/>
                </a:cubicBezTo>
                <a:cubicBezTo>
                  <a:pt x="10111049" y="2935411"/>
                  <a:pt x="10080763" y="2928965"/>
                  <a:pt x="10044809" y="2932587"/>
                </a:cubicBezTo>
                <a:cubicBezTo>
                  <a:pt x="9986964" y="2934979"/>
                  <a:pt x="10040427" y="2926217"/>
                  <a:pt x="9923926" y="2936679"/>
                </a:cubicBezTo>
                <a:cubicBezTo>
                  <a:pt x="9890801" y="2937500"/>
                  <a:pt x="9863184" y="2908407"/>
                  <a:pt x="9825938" y="2915287"/>
                </a:cubicBezTo>
                <a:lnTo>
                  <a:pt x="9761662" y="2916695"/>
                </a:lnTo>
                <a:lnTo>
                  <a:pt x="9688436" y="2894364"/>
                </a:lnTo>
                <a:lnTo>
                  <a:pt x="9626359" y="2876388"/>
                </a:lnTo>
                <a:lnTo>
                  <a:pt x="9536686" y="2845662"/>
                </a:lnTo>
                <a:cubicBezTo>
                  <a:pt x="9530621" y="2846717"/>
                  <a:pt x="9510170" y="2854046"/>
                  <a:pt x="9500517" y="2847197"/>
                </a:cubicBezTo>
                <a:lnTo>
                  <a:pt x="9432874" y="2826106"/>
                </a:lnTo>
                <a:cubicBezTo>
                  <a:pt x="9425326" y="2827008"/>
                  <a:pt x="9347481" y="2827961"/>
                  <a:pt x="9340481" y="2831628"/>
                </a:cubicBezTo>
                <a:cubicBezTo>
                  <a:pt x="9293603" y="2778331"/>
                  <a:pt x="9255558" y="2808341"/>
                  <a:pt x="9191002" y="2776544"/>
                </a:cubicBezTo>
                <a:lnTo>
                  <a:pt x="9181756" y="2773801"/>
                </a:lnTo>
                <a:lnTo>
                  <a:pt x="8912415" y="2765023"/>
                </a:lnTo>
                <a:lnTo>
                  <a:pt x="7709716" y="2795956"/>
                </a:lnTo>
                <a:cubicBezTo>
                  <a:pt x="7352819" y="2829880"/>
                  <a:pt x="7380767" y="2943418"/>
                  <a:pt x="6923164" y="2920980"/>
                </a:cubicBezTo>
                <a:cubicBezTo>
                  <a:pt x="5970798" y="2826379"/>
                  <a:pt x="4381146" y="3024064"/>
                  <a:pt x="3308915" y="3049912"/>
                </a:cubicBezTo>
                <a:cubicBezTo>
                  <a:pt x="3098453" y="3075471"/>
                  <a:pt x="2865005" y="3091676"/>
                  <a:pt x="2643050" y="3112559"/>
                </a:cubicBezTo>
                <a:lnTo>
                  <a:pt x="2426006" y="3161942"/>
                </a:lnTo>
                <a:lnTo>
                  <a:pt x="2291811" y="3176941"/>
                </a:lnTo>
                <a:lnTo>
                  <a:pt x="2201685" y="3200625"/>
                </a:lnTo>
                <a:cubicBezTo>
                  <a:pt x="2115718" y="3217427"/>
                  <a:pt x="2132108" y="3186461"/>
                  <a:pt x="2046141" y="3203263"/>
                </a:cubicBezTo>
                <a:cubicBezTo>
                  <a:pt x="2010569" y="3191771"/>
                  <a:pt x="1980262" y="3182883"/>
                  <a:pt x="1953987" y="3176250"/>
                </a:cubicBezTo>
                <a:lnTo>
                  <a:pt x="1924440" y="3170393"/>
                </a:lnTo>
                <a:lnTo>
                  <a:pt x="1907653" y="3175484"/>
                </a:lnTo>
                <a:cubicBezTo>
                  <a:pt x="1878061" y="3178004"/>
                  <a:pt x="1876006" y="3207968"/>
                  <a:pt x="1856828" y="3184705"/>
                </a:cubicBezTo>
                <a:lnTo>
                  <a:pt x="1831611" y="3205201"/>
                </a:lnTo>
                <a:lnTo>
                  <a:pt x="1715859" y="3229661"/>
                </a:lnTo>
                <a:lnTo>
                  <a:pt x="1573012" y="3250275"/>
                </a:lnTo>
                <a:lnTo>
                  <a:pt x="1525936" y="3243056"/>
                </a:lnTo>
                <a:lnTo>
                  <a:pt x="1515932" y="3243699"/>
                </a:lnTo>
                <a:cubicBezTo>
                  <a:pt x="1483797" y="3247820"/>
                  <a:pt x="1486309" y="3252662"/>
                  <a:pt x="1418247" y="3236042"/>
                </a:cubicBezTo>
                <a:cubicBezTo>
                  <a:pt x="1389292" y="3213946"/>
                  <a:pt x="1345427" y="3216968"/>
                  <a:pt x="1311781" y="3207733"/>
                </a:cubicBezTo>
                <a:lnTo>
                  <a:pt x="1287526" y="3195564"/>
                </a:lnTo>
                <a:lnTo>
                  <a:pt x="1275912" y="3202348"/>
                </a:lnTo>
                <a:cubicBezTo>
                  <a:pt x="1219626" y="3232740"/>
                  <a:pt x="1230867" y="3206674"/>
                  <a:pt x="1160923" y="3219676"/>
                </a:cubicBezTo>
                <a:cubicBezTo>
                  <a:pt x="1120939" y="3215839"/>
                  <a:pt x="1029087" y="3185516"/>
                  <a:pt x="909690" y="3216919"/>
                </a:cubicBezTo>
                <a:cubicBezTo>
                  <a:pt x="860463" y="3220671"/>
                  <a:pt x="794970" y="3221233"/>
                  <a:pt x="764020" y="3235844"/>
                </a:cubicBezTo>
                <a:cubicBezTo>
                  <a:pt x="713142" y="3261931"/>
                  <a:pt x="769145" y="3237498"/>
                  <a:pt x="701915" y="3250223"/>
                </a:cubicBezTo>
                <a:cubicBezTo>
                  <a:pt x="644188" y="3215027"/>
                  <a:pt x="531278" y="3284445"/>
                  <a:pt x="463292" y="3316636"/>
                </a:cubicBezTo>
                <a:cubicBezTo>
                  <a:pt x="456096" y="3336479"/>
                  <a:pt x="389128" y="3337531"/>
                  <a:pt x="369865" y="3339094"/>
                </a:cubicBezTo>
                <a:cubicBezTo>
                  <a:pt x="365488" y="3372375"/>
                  <a:pt x="330307" y="3346614"/>
                  <a:pt x="318911" y="3367912"/>
                </a:cubicBezTo>
                <a:cubicBezTo>
                  <a:pt x="256531" y="3381126"/>
                  <a:pt x="186611" y="3396061"/>
                  <a:pt x="119548" y="3404651"/>
                </a:cubicBezTo>
                <a:lnTo>
                  <a:pt x="0" y="3414000"/>
                </a:lnTo>
                <a:lnTo>
                  <a:pt x="0" y="2"/>
                </a:lnTo>
                <a:lnTo>
                  <a:pt x="3459904" y="1"/>
                </a:lnTo>
                <a:cubicBezTo>
                  <a:pt x="3459905" y="1"/>
                  <a:pt x="3459906" y="0"/>
                  <a:pt x="3459907" y="0"/>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2"/>
          <a:srcRect r="2250" b="2"/>
          <a:stretch/>
        </p:blipFill>
        <p:spPr>
          <a:xfrm>
            <a:off x="1" y="1"/>
            <a:ext cx="1922318" cy="1070264"/>
          </a:xfrm>
          <a:prstGeom prst="rect">
            <a:avLst/>
          </a:prstGeom>
        </p:spPr>
      </p:pic>
      <p:sp>
        <p:nvSpPr>
          <p:cNvPr id="4" name="CasellaDiTesto 3">
            <a:extLst>
              <a:ext uri="{FF2B5EF4-FFF2-40B4-BE49-F238E27FC236}">
                <a16:creationId xmlns="" xmlns:a16="http://schemas.microsoft.com/office/drawing/2014/main" id="{315EC233-B208-74E3-5DB7-C0732B62D33C}"/>
              </a:ext>
            </a:extLst>
          </p:cNvPr>
          <p:cNvSpPr txBox="1"/>
          <p:nvPr/>
        </p:nvSpPr>
        <p:spPr>
          <a:xfrm>
            <a:off x="2540449" y="375050"/>
            <a:ext cx="5463932" cy="523220"/>
          </a:xfrm>
          <a:prstGeom prst="rect">
            <a:avLst/>
          </a:prstGeom>
          <a:noFill/>
        </p:spPr>
        <p:txBody>
          <a:bodyPr wrap="none" rtlCol="0">
            <a:spAutoFit/>
          </a:bodyPr>
          <a:lstStyle/>
          <a:p>
            <a:r>
              <a:rPr lang="it-IT" sz="2800" dirty="0">
                <a:solidFill>
                  <a:schemeClr val="accent6">
                    <a:lumMod val="75000"/>
                  </a:schemeClr>
                </a:solidFill>
              </a:rPr>
              <a:t>ANDAMENTO  MEDICINA GENERALE</a:t>
            </a:r>
          </a:p>
        </p:txBody>
      </p:sp>
      <p:pic>
        <p:nvPicPr>
          <p:cNvPr id="9" name="Picture 2" descr="https://www.ilsussidiario.net/wp-content/uploads/2025/03/07/zocchetti-1-_-07-03-_-2025.jpg"/>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bwMode="auto">
          <a:xfrm>
            <a:off x="792480" y="1555137"/>
            <a:ext cx="7341326" cy="3533775"/>
          </a:xfrm>
          <a:prstGeom prst="rect">
            <a:avLst/>
          </a:prstGeom>
          <a:noFill/>
          <a:extLst>
            <a:ext uri="{909E8E84-426E-40DD-AFC4-6F175D3DCCD1}">
              <a14:hiddenFill xmlns:a14="http://schemas.microsoft.com/office/drawing/2010/main">
                <a:solidFill>
                  <a:srgbClr val="FFFFFF"/>
                </a:solidFill>
              </a14:hiddenFill>
            </a:ext>
          </a:extLst>
        </p:spPr>
      </p:pic>
      <p:sp>
        <p:nvSpPr>
          <p:cNvPr id="3" name="Freccia a destra 2"/>
          <p:cNvSpPr/>
          <p:nvPr/>
        </p:nvSpPr>
        <p:spPr>
          <a:xfrm>
            <a:off x="104503" y="2177143"/>
            <a:ext cx="687977" cy="1045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528783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50811073-89F5-46D6-83D8-BA764464977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9144000" cy="3442855"/>
          </a:xfrm>
          <a:custGeom>
            <a:avLst/>
            <a:gdLst>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304043 w 12192000"/>
              <a:gd name="connsiteY45" fmla="*/ 3152858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763355 w 12192000"/>
              <a:gd name="connsiteY53" fmla="*/ 3224928 h 3442855"/>
              <a:gd name="connsiteX54" fmla="*/ 1654444 w 12192000"/>
              <a:gd name="connsiteY54" fmla="*/ 3229661 h 3442855"/>
              <a:gd name="connsiteX55" fmla="*/ 1629483 w 12192000"/>
              <a:gd name="connsiteY55" fmla="*/ 3232675 h 3442855"/>
              <a:gd name="connsiteX56" fmla="*/ 1573012 w 12192000"/>
              <a:gd name="connsiteY56" fmla="*/ 3250275 h 3442855"/>
              <a:gd name="connsiteX57" fmla="*/ 1525936 w 12192000"/>
              <a:gd name="connsiteY57" fmla="*/ 3243056 h 3442855"/>
              <a:gd name="connsiteX58" fmla="*/ 1515932 w 12192000"/>
              <a:gd name="connsiteY58" fmla="*/ 3243699 h 3442855"/>
              <a:gd name="connsiteX59" fmla="*/ 1418247 w 12192000"/>
              <a:gd name="connsiteY59" fmla="*/ 3236042 h 3442855"/>
              <a:gd name="connsiteX60" fmla="*/ 1311781 w 12192000"/>
              <a:gd name="connsiteY60" fmla="*/ 3207733 h 3442855"/>
              <a:gd name="connsiteX61" fmla="*/ 1287526 w 12192000"/>
              <a:gd name="connsiteY61" fmla="*/ 3195564 h 3442855"/>
              <a:gd name="connsiteX62" fmla="*/ 1275912 w 12192000"/>
              <a:gd name="connsiteY62" fmla="*/ 3202348 h 3442855"/>
              <a:gd name="connsiteX63" fmla="*/ 1160923 w 12192000"/>
              <a:gd name="connsiteY63" fmla="*/ 3219676 h 3442855"/>
              <a:gd name="connsiteX64" fmla="*/ 909690 w 12192000"/>
              <a:gd name="connsiteY64" fmla="*/ 3216919 h 3442855"/>
              <a:gd name="connsiteX65" fmla="*/ 764020 w 12192000"/>
              <a:gd name="connsiteY65" fmla="*/ 3235844 h 3442855"/>
              <a:gd name="connsiteX66" fmla="*/ 701915 w 12192000"/>
              <a:gd name="connsiteY66" fmla="*/ 3250223 h 3442855"/>
              <a:gd name="connsiteX67" fmla="*/ 463292 w 12192000"/>
              <a:gd name="connsiteY67" fmla="*/ 3316636 h 3442855"/>
              <a:gd name="connsiteX68" fmla="*/ 369865 w 12192000"/>
              <a:gd name="connsiteY68" fmla="*/ 3339094 h 3442855"/>
              <a:gd name="connsiteX69" fmla="*/ 318911 w 12192000"/>
              <a:gd name="connsiteY69" fmla="*/ 3367912 h 3442855"/>
              <a:gd name="connsiteX70" fmla="*/ 119548 w 12192000"/>
              <a:gd name="connsiteY70" fmla="*/ 3404651 h 3442855"/>
              <a:gd name="connsiteX71" fmla="*/ 0 w 12192000"/>
              <a:gd name="connsiteY71" fmla="*/ 3414000 h 3442855"/>
              <a:gd name="connsiteX72" fmla="*/ 0 w 12192000"/>
              <a:gd name="connsiteY72" fmla="*/ 2 h 3442855"/>
              <a:gd name="connsiteX73" fmla="*/ 3459904 w 12192000"/>
              <a:gd name="connsiteY73" fmla="*/ 1 h 3442855"/>
              <a:gd name="connsiteX74" fmla="*/ 3459907 w 12192000"/>
              <a:gd name="connsiteY74"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629483 w 12192000"/>
              <a:gd name="connsiteY53" fmla="*/ 3232675 h 3442855"/>
              <a:gd name="connsiteX54" fmla="*/ 1573012 w 12192000"/>
              <a:gd name="connsiteY54" fmla="*/ 3250275 h 3442855"/>
              <a:gd name="connsiteX55" fmla="*/ 1525936 w 12192000"/>
              <a:gd name="connsiteY55" fmla="*/ 3243056 h 3442855"/>
              <a:gd name="connsiteX56" fmla="*/ 1515932 w 12192000"/>
              <a:gd name="connsiteY56" fmla="*/ 3243699 h 3442855"/>
              <a:gd name="connsiteX57" fmla="*/ 1418247 w 12192000"/>
              <a:gd name="connsiteY57" fmla="*/ 3236042 h 3442855"/>
              <a:gd name="connsiteX58" fmla="*/ 1311781 w 12192000"/>
              <a:gd name="connsiteY58" fmla="*/ 3207733 h 3442855"/>
              <a:gd name="connsiteX59" fmla="*/ 1287526 w 12192000"/>
              <a:gd name="connsiteY59" fmla="*/ 3195564 h 3442855"/>
              <a:gd name="connsiteX60" fmla="*/ 1275912 w 12192000"/>
              <a:gd name="connsiteY60" fmla="*/ 3202348 h 3442855"/>
              <a:gd name="connsiteX61" fmla="*/ 1160923 w 12192000"/>
              <a:gd name="connsiteY61" fmla="*/ 3219676 h 3442855"/>
              <a:gd name="connsiteX62" fmla="*/ 909690 w 12192000"/>
              <a:gd name="connsiteY62" fmla="*/ 3216919 h 3442855"/>
              <a:gd name="connsiteX63" fmla="*/ 764020 w 12192000"/>
              <a:gd name="connsiteY63" fmla="*/ 3235844 h 3442855"/>
              <a:gd name="connsiteX64" fmla="*/ 701915 w 12192000"/>
              <a:gd name="connsiteY64" fmla="*/ 3250223 h 3442855"/>
              <a:gd name="connsiteX65" fmla="*/ 463292 w 12192000"/>
              <a:gd name="connsiteY65" fmla="*/ 3316636 h 3442855"/>
              <a:gd name="connsiteX66" fmla="*/ 369865 w 12192000"/>
              <a:gd name="connsiteY66" fmla="*/ 3339094 h 3442855"/>
              <a:gd name="connsiteX67" fmla="*/ 318911 w 12192000"/>
              <a:gd name="connsiteY67" fmla="*/ 3367912 h 3442855"/>
              <a:gd name="connsiteX68" fmla="*/ 119548 w 12192000"/>
              <a:gd name="connsiteY68" fmla="*/ 3404651 h 3442855"/>
              <a:gd name="connsiteX69" fmla="*/ 0 w 12192000"/>
              <a:gd name="connsiteY69" fmla="*/ 3414000 h 3442855"/>
              <a:gd name="connsiteX70" fmla="*/ 0 w 12192000"/>
              <a:gd name="connsiteY70" fmla="*/ 2 h 3442855"/>
              <a:gd name="connsiteX71" fmla="*/ 3459904 w 12192000"/>
              <a:gd name="connsiteY71" fmla="*/ 1 h 3442855"/>
              <a:gd name="connsiteX72" fmla="*/ 3459907 w 12192000"/>
              <a:gd name="connsiteY72"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15859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32874 w 12192000"/>
              <a:gd name="connsiteY33" fmla="*/ 2826106 h 3442855"/>
              <a:gd name="connsiteX34" fmla="*/ 9340481 w 12192000"/>
              <a:gd name="connsiteY34" fmla="*/ 2831628 h 3442855"/>
              <a:gd name="connsiteX35" fmla="*/ 9191002 w 12192000"/>
              <a:gd name="connsiteY35" fmla="*/ 2776544 h 3442855"/>
              <a:gd name="connsiteX36" fmla="*/ 9181756 w 12192000"/>
              <a:gd name="connsiteY36" fmla="*/ 2773801 h 3442855"/>
              <a:gd name="connsiteX37" fmla="*/ 8912415 w 12192000"/>
              <a:gd name="connsiteY37" fmla="*/ 2765023 h 3442855"/>
              <a:gd name="connsiteX38" fmla="*/ 7709716 w 12192000"/>
              <a:gd name="connsiteY38" fmla="*/ 2795956 h 3442855"/>
              <a:gd name="connsiteX39" fmla="*/ 6923164 w 12192000"/>
              <a:gd name="connsiteY39" fmla="*/ 2920980 h 3442855"/>
              <a:gd name="connsiteX40" fmla="*/ 3308915 w 12192000"/>
              <a:gd name="connsiteY40" fmla="*/ 3049912 h 3442855"/>
              <a:gd name="connsiteX41" fmla="*/ 2643050 w 12192000"/>
              <a:gd name="connsiteY41" fmla="*/ 3112559 h 3442855"/>
              <a:gd name="connsiteX42" fmla="*/ 2426006 w 12192000"/>
              <a:gd name="connsiteY42" fmla="*/ 3161942 h 3442855"/>
              <a:gd name="connsiteX43" fmla="*/ 2291811 w 12192000"/>
              <a:gd name="connsiteY43" fmla="*/ 3176941 h 3442855"/>
              <a:gd name="connsiteX44" fmla="*/ 2201685 w 12192000"/>
              <a:gd name="connsiteY44" fmla="*/ 3200625 h 3442855"/>
              <a:gd name="connsiteX45" fmla="*/ 2046141 w 12192000"/>
              <a:gd name="connsiteY45" fmla="*/ 3203263 h 3442855"/>
              <a:gd name="connsiteX46" fmla="*/ 1953987 w 12192000"/>
              <a:gd name="connsiteY46" fmla="*/ 3176250 h 3442855"/>
              <a:gd name="connsiteX47" fmla="*/ 1924440 w 12192000"/>
              <a:gd name="connsiteY47" fmla="*/ 3170393 h 3442855"/>
              <a:gd name="connsiteX48" fmla="*/ 1907653 w 12192000"/>
              <a:gd name="connsiteY48" fmla="*/ 3175484 h 3442855"/>
              <a:gd name="connsiteX49" fmla="*/ 1856828 w 12192000"/>
              <a:gd name="connsiteY49" fmla="*/ 3184705 h 3442855"/>
              <a:gd name="connsiteX50" fmla="*/ 1831611 w 12192000"/>
              <a:gd name="connsiteY50" fmla="*/ 3205201 h 3442855"/>
              <a:gd name="connsiteX51" fmla="*/ 1715859 w 12192000"/>
              <a:gd name="connsiteY51" fmla="*/ 3229661 h 3442855"/>
              <a:gd name="connsiteX52" fmla="*/ 1573012 w 12192000"/>
              <a:gd name="connsiteY52" fmla="*/ 3250275 h 3442855"/>
              <a:gd name="connsiteX53" fmla="*/ 1525936 w 12192000"/>
              <a:gd name="connsiteY53" fmla="*/ 3243056 h 3442855"/>
              <a:gd name="connsiteX54" fmla="*/ 1515932 w 12192000"/>
              <a:gd name="connsiteY54" fmla="*/ 3243699 h 3442855"/>
              <a:gd name="connsiteX55" fmla="*/ 1418247 w 12192000"/>
              <a:gd name="connsiteY55" fmla="*/ 3236042 h 3442855"/>
              <a:gd name="connsiteX56" fmla="*/ 1311781 w 12192000"/>
              <a:gd name="connsiteY56" fmla="*/ 3207733 h 3442855"/>
              <a:gd name="connsiteX57" fmla="*/ 1287526 w 12192000"/>
              <a:gd name="connsiteY57" fmla="*/ 3195564 h 3442855"/>
              <a:gd name="connsiteX58" fmla="*/ 1275912 w 12192000"/>
              <a:gd name="connsiteY58" fmla="*/ 3202348 h 3442855"/>
              <a:gd name="connsiteX59" fmla="*/ 1160923 w 12192000"/>
              <a:gd name="connsiteY59" fmla="*/ 3219676 h 3442855"/>
              <a:gd name="connsiteX60" fmla="*/ 909690 w 12192000"/>
              <a:gd name="connsiteY60" fmla="*/ 3216919 h 3442855"/>
              <a:gd name="connsiteX61" fmla="*/ 764020 w 12192000"/>
              <a:gd name="connsiteY61" fmla="*/ 3235844 h 3442855"/>
              <a:gd name="connsiteX62" fmla="*/ 701915 w 12192000"/>
              <a:gd name="connsiteY62" fmla="*/ 3250223 h 3442855"/>
              <a:gd name="connsiteX63" fmla="*/ 463292 w 12192000"/>
              <a:gd name="connsiteY63" fmla="*/ 3316636 h 3442855"/>
              <a:gd name="connsiteX64" fmla="*/ 369865 w 12192000"/>
              <a:gd name="connsiteY64" fmla="*/ 3339094 h 3442855"/>
              <a:gd name="connsiteX65" fmla="*/ 318911 w 12192000"/>
              <a:gd name="connsiteY65" fmla="*/ 3367912 h 3442855"/>
              <a:gd name="connsiteX66" fmla="*/ 119548 w 12192000"/>
              <a:gd name="connsiteY66" fmla="*/ 3404651 h 3442855"/>
              <a:gd name="connsiteX67" fmla="*/ 0 w 12192000"/>
              <a:gd name="connsiteY67" fmla="*/ 3414000 h 3442855"/>
              <a:gd name="connsiteX68" fmla="*/ 0 w 12192000"/>
              <a:gd name="connsiteY68" fmla="*/ 2 h 3442855"/>
              <a:gd name="connsiteX69" fmla="*/ 3459904 w 12192000"/>
              <a:gd name="connsiteY69" fmla="*/ 1 h 3442855"/>
              <a:gd name="connsiteX70" fmla="*/ 3459907 w 12192000"/>
              <a:gd name="connsiteY70"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71588 w 12192000"/>
              <a:gd name="connsiteY11" fmla="*/ 3113441 h 3442855"/>
              <a:gd name="connsiteX12" fmla="*/ 11270977 w 12192000"/>
              <a:gd name="connsiteY12" fmla="*/ 3100396 h 3442855"/>
              <a:gd name="connsiteX13" fmla="*/ 11250574 w 12192000"/>
              <a:gd name="connsiteY13" fmla="*/ 3091174 h 3442855"/>
              <a:gd name="connsiteX14" fmla="*/ 11246505 w 12192000"/>
              <a:gd name="connsiteY14" fmla="*/ 3086783 h 3442855"/>
              <a:gd name="connsiteX15" fmla="*/ 11221805 w 12192000"/>
              <a:gd name="connsiteY15" fmla="*/ 3063540 h 3442855"/>
              <a:gd name="connsiteX16" fmla="*/ 11135382 w 12192000"/>
              <a:gd name="connsiteY16" fmla="*/ 3062095 h 3442855"/>
              <a:gd name="connsiteX17" fmla="*/ 11056771 w 12192000"/>
              <a:gd name="connsiteY17" fmla="*/ 3020684 h 3442855"/>
              <a:gd name="connsiteX18" fmla="*/ 10800887 w 12192000"/>
              <a:gd name="connsiteY18" fmla="*/ 2963080 h 3442855"/>
              <a:gd name="connsiteX19" fmla="*/ 10701230 w 12192000"/>
              <a:gd name="connsiteY19" fmla="*/ 2935785 h 3442855"/>
              <a:gd name="connsiteX20" fmla="*/ 10529686 w 12192000"/>
              <a:gd name="connsiteY20" fmla="*/ 2918071 h 3442855"/>
              <a:gd name="connsiteX21" fmla="*/ 10337584 w 12192000"/>
              <a:gd name="connsiteY21" fmla="*/ 2926238 h 3442855"/>
              <a:gd name="connsiteX22" fmla="*/ 10179941 w 12192000"/>
              <a:gd name="connsiteY22" fmla="*/ 2930174 h 3442855"/>
              <a:gd name="connsiteX23" fmla="*/ 10129038 w 12192000"/>
              <a:gd name="connsiteY23" fmla="*/ 2929992 h 3442855"/>
              <a:gd name="connsiteX24" fmla="*/ 10044809 w 12192000"/>
              <a:gd name="connsiteY24" fmla="*/ 2932587 h 3442855"/>
              <a:gd name="connsiteX25" fmla="*/ 9923926 w 12192000"/>
              <a:gd name="connsiteY25" fmla="*/ 2936679 h 3442855"/>
              <a:gd name="connsiteX26" fmla="*/ 9825938 w 12192000"/>
              <a:gd name="connsiteY26" fmla="*/ 2915287 h 3442855"/>
              <a:gd name="connsiteX27" fmla="*/ 9761662 w 12192000"/>
              <a:gd name="connsiteY27" fmla="*/ 2916695 h 3442855"/>
              <a:gd name="connsiteX28" fmla="*/ 9688436 w 12192000"/>
              <a:gd name="connsiteY28" fmla="*/ 2894364 h 3442855"/>
              <a:gd name="connsiteX29" fmla="*/ 9626359 w 12192000"/>
              <a:gd name="connsiteY29" fmla="*/ 2876388 h 3442855"/>
              <a:gd name="connsiteX30" fmla="*/ 9536686 w 12192000"/>
              <a:gd name="connsiteY30" fmla="*/ 2845662 h 3442855"/>
              <a:gd name="connsiteX31" fmla="*/ 9500517 w 12192000"/>
              <a:gd name="connsiteY31" fmla="*/ 2847197 h 3442855"/>
              <a:gd name="connsiteX32" fmla="*/ 9432874 w 12192000"/>
              <a:gd name="connsiteY32" fmla="*/ 2826106 h 3442855"/>
              <a:gd name="connsiteX33" fmla="*/ 9340481 w 12192000"/>
              <a:gd name="connsiteY33" fmla="*/ 2831628 h 3442855"/>
              <a:gd name="connsiteX34" fmla="*/ 9191002 w 12192000"/>
              <a:gd name="connsiteY34" fmla="*/ 2776544 h 3442855"/>
              <a:gd name="connsiteX35" fmla="*/ 9181756 w 12192000"/>
              <a:gd name="connsiteY35" fmla="*/ 2773801 h 3442855"/>
              <a:gd name="connsiteX36" fmla="*/ 8912415 w 12192000"/>
              <a:gd name="connsiteY36" fmla="*/ 2765023 h 3442855"/>
              <a:gd name="connsiteX37" fmla="*/ 7709716 w 12192000"/>
              <a:gd name="connsiteY37" fmla="*/ 2795956 h 3442855"/>
              <a:gd name="connsiteX38" fmla="*/ 6923164 w 12192000"/>
              <a:gd name="connsiteY38" fmla="*/ 2920980 h 3442855"/>
              <a:gd name="connsiteX39" fmla="*/ 3308915 w 12192000"/>
              <a:gd name="connsiteY39" fmla="*/ 3049912 h 3442855"/>
              <a:gd name="connsiteX40" fmla="*/ 2643050 w 12192000"/>
              <a:gd name="connsiteY40" fmla="*/ 3112559 h 3442855"/>
              <a:gd name="connsiteX41" fmla="*/ 2426006 w 12192000"/>
              <a:gd name="connsiteY41" fmla="*/ 3161942 h 3442855"/>
              <a:gd name="connsiteX42" fmla="*/ 2291811 w 12192000"/>
              <a:gd name="connsiteY42" fmla="*/ 3176941 h 3442855"/>
              <a:gd name="connsiteX43" fmla="*/ 2201685 w 12192000"/>
              <a:gd name="connsiteY43" fmla="*/ 3200625 h 3442855"/>
              <a:gd name="connsiteX44" fmla="*/ 2046141 w 12192000"/>
              <a:gd name="connsiteY44" fmla="*/ 3203263 h 3442855"/>
              <a:gd name="connsiteX45" fmla="*/ 1953987 w 12192000"/>
              <a:gd name="connsiteY45" fmla="*/ 3176250 h 3442855"/>
              <a:gd name="connsiteX46" fmla="*/ 1924440 w 12192000"/>
              <a:gd name="connsiteY46" fmla="*/ 3170393 h 3442855"/>
              <a:gd name="connsiteX47" fmla="*/ 1907653 w 12192000"/>
              <a:gd name="connsiteY47" fmla="*/ 3175484 h 3442855"/>
              <a:gd name="connsiteX48" fmla="*/ 1856828 w 12192000"/>
              <a:gd name="connsiteY48" fmla="*/ 3184705 h 3442855"/>
              <a:gd name="connsiteX49" fmla="*/ 1831611 w 12192000"/>
              <a:gd name="connsiteY49" fmla="*/ 3205201 h 3442855"/>
              <a:gd name="connsiteX50" fmla="*/ 1715859 w 12192000"/>
              <a:gd name="connsiteY50" fmla="*/ 3229661 h 3442855"/>
              <a:gd name="connsiteX51" fmla="*/ 1573012 w 12192000"/>
              <a:gd name="connsiteY51" fmla="*/ 3250275 h 3442855"/>
              <a:gd name="connsiteX52" fmla="*/ 1525936 w 12192000"/>
              <a:gd name="connsiteY52" fmla="*/ 3243056 h 3442855"/>
              <a:gd name="connsiteX53" fmla="*/ 1515932 w 12192000"/>
              <a:gd name="connsiteY53" fmla="*/ 3243699 h 3442855"/>
              <a:gd name="connsiteX54" fmla="*/ 1418247 w 12192000"/>
              <a:gd name="connsiteY54" fmla="*/ 3236042 h 3442855"/>
              <a:gd name="connsiteX55" fmla="*/ 1311781 w 12192000"/>
              <a:gd name="connsiteY55" fmla="*/ 3207733 h 3442855"/>
              <a:gd name="connsiteX56" fmla="*/ 1287526 w 12192000"/>
              <a:gd name="connsiteY56" fmla="*/ 3195564 h 3442855"/>
              <a:gd name="connsiteX57" fmla="*/ 1275912 w 12192000"/>
              <a:gd name="connsiteY57" fmla="*/ 3202348 h 3442855"/>
              <a:gd name="connsiteX58" fmla="*/ 1160923 w 12192000"/>
              <a:gd name="connsiteY58" fmla="*/ 3219676 h 3442855"/>
              <a:gd name="connsiteX59" fmla="*/ 909690 w 12192000"/>
              <a:gd name="connsiteY59" fmla="*/ 3216919 h 3442855"/>
              <a:gd name="connsiteX60" fmla="*/ 764020 w 12192000"/>
              <a:gd name="connsiteY60" fmla="*/ 3235844 h 3442855"/>
              <a:gd name="connsiteX61" fmla="*/ 701915 w 12192000"/>
              <a:gd name="connsiteY61" fmla="*/ 3250223 h 3442855"/>
              <a:gd name="connsiteX62" fmla="*/ 463292 w 12192000"/>
              <a:gd name="connsiteY62" fmla="*/ 3316636 h 3442855"/>
              <a:gd name="connsiteX63" fmla="*/ 369865 w 12192000"/>
              <a:gd name="connsiteY63" fmla="*/ 3339094 h 3442855"/>
              <a:gd name="connsiteX64" fmla="*/ 318911 w 12192000"/>
              <a:gd name="connsiteY64" fmla="*/ 3367912 h 3442855"/>
              <a:gd name="connsiteX65" fmla="*/ 119548 w 12192000"/>
              <a:gd name="connsiteY65" fmla="*/ 3404651 h 3442855"/>
              <a:gd name="connsiteX66" fmla="*/ 0 w 12192000"/>
              <a:gd name="connsiteY66" fmla="*/ 3414000 h 3442855"/>
              <a:gd name="connsiteX67" fmla="*/ 0 w 12192000"/>
              <a:gd name="connsiteY67" fmla="*/ 2 h 3442855"/>
              <a:gd name="connsiteX68" fmla="*/ 3459904 w 12192000"/>
              <a:gd name="connsiteY68" fmla="*/ 1 h 3442855"/>
              <a:gd name="connsiteX69" fmla="*/ 3459907 w 12192000"/>
              <a:gd name="connsiteY69" fmla="*/ 0 h 344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12192000" h="3442855">
                <a:moveTo>
                  <a:pt x="3459907" y="0"/>
                </a:moveTo>
                <a:lnTo>
                  <a:pt x="12192000" y="0"/>
                </a:lnTo>
                <a:lnTo>
                  <a:pt x="12192000" y="3442855"/>
                </a:lnTo>
                <a:lnTo>
                  <a:pt x="12076094" y="3423357"/>
                </a:lnTo>
                <a:cubicBezTo>
                  <a:pt x="12005159" y="3438127"/>
                  <a:pt x="12014346" y="3381657"/>
                  <a:pt x="11974360" y="3396494"/>
                </a:cubicBezTo>
                <a:cubicBezTo>
                  <a:pt x="11904719" y="3371812"/>
                  <a:pt x="11861782" y="3344051"/>
                  <a:pt x="11825709" y="3356473"/>
                </a:cubicBezTo>
                <a:cubicBezTo>
                  <a:pt x="11795915" y="3337312"/>
                  <a:pt x="11776282" y="3287434"/>
                  <a:pt x="11731940" y="3297768"/>
                </a:cubicBezTo>
                <a:cubicBezTo>
                  <a:pt x="11745979" y="3276550"/>
                  <a:pt x="11683245" y="3292173"/>
                  <a:pt x="11676634" y="3269119"/>
                </a:cubicBezTo>
                <a:cubicBezTo>
                  <a:pt x="11673835" y="3250701"/>
                  <a:pt x="11654148" y="3251146"/>
                  <a:pt x="11639416" y="3243537"/>
                </a:cubicBezTo>
                <a:cubicBezTo>
                  <a:pt x="11629359" y="3224298"/>
                  <a:pt x="11554687" y="3202798"/>
                  <a:pt x="11528409" y="3203904"/>
                </a:cubicBezTo>
                <a:cubicBezTo>
                  <a:pt x="11453995" y="3217978"/>
                  <a:pt x="11397027" y="3139530"/>
                  <a:pt x="11337600" y="3148858"/>
                </a:cubicBezTo>
                <a:cubicBezTo>
                  <a:pt x="11294796" y="3133781"/>
                  <a:pt x="11282692" y="3121518"/>
                  <a:pt x="11271588" y="3113441"/>
                </a:cubicBezTo>
                <a:cubicBezTo>
                  <a:pt x="11271384" y="3109093"/>
                  <a:pt x="11271181" y="3104744"/>
                  <a:pt x="11270977" y="3100396"/>
                </a:cubicBezTo>
                <a:lnTo>
                  <a:pt x="11250574" y="3091174"/>
                </a:lnTo>
                <a:lnTo>
                  <a:pt x="11246505" y="3086783"/>
                </a:lnTo>
                <a:cubicBezTo>
                  <a:pt x="11238764" y="3078354"/>
                  <a:pt x="11230851" y="3070308"/>
                  <a:pt x="11221805" y="3063540"/>
                </a:cubicBezTo>
                <a:cubicBezTo>
                  <a:pt x="11194819" y="3110734"/>
                  <a:pt x="11140396" y="3013748"/>
                  <a:pt x="11135382" y="3062095"/>
                </a:cubicBezTo>
                <a:cubicBezTo>
                  <a:pt x="11080975" y="3033115"/>
                  <a:pt x="11090475" y="3086737"/>
                  <a:pt x="11056771" y="3020684"/>
                </a:cubicBezTo>
                <a:cubicBezTo>
                  <a:pt x="10950489" y="2984550"/>
                  <a:pt x="10968513" y="2976705"/>
                  <a:pt x="10800887" y="2963080"/>
                </a:cubicBezTo>
                <a:cubicBezTo>
                  <a:pt x="10782723" y="2947697"/>
                  <a:pt x="10721294" y="2942886"/>
                  <a:pt x="10701230" y="2935785"/>
                </a:cubicBezTo>
                <a:lnTo>
                  <a:pt x="10529686" y="2918071"/>
                </a:lnTo>
                <a:cubicBezTo>
                  <a:pt x="10467898" y="2936564"/>
                  <a:pt x="10391723" y="2920684"/>
                  <a:pt x="10337584" y="2926238"/>
                </a:cubicBezTo>
                <a:cubicBezTo>
                  <a:pt x="10271486" y="2936266"/>
                  <a:pt x="10261085" y="2903356"/>
                  <a:pt x="10179941" y="2930174"/>
                </a:cubicBezTo>
                <a:cubicBezTo>
                  <a:pt x="10171294" y="2901323"/>
                  <a:pt x="10143743" y="2928373"/>
                  <a:pt x="10129038" y="2929992"/>
                </a:cubicBezTo>
                <a:cubicBezTo>
                  <a:pt x="10111049" y="2935411"/>
                  <a:pt x="10080763" y="2928965"/>
                  <a:pt x="10044809" y="2932587"/>
                </a:cubicBezTo>
                <a:cubicBezTo>
                  <a:pt x="9986964" y="2934979"/>
                  <a:pt x="10040427" y="2926217"/>
                  <a:pt x="9923926" y="2936679"/>
                </a:cubicBezTo>
                <a:cubicBezTo>
                  <a:pt x="9890801" y="2937500"/>
                  <a:pt x="9863184" y="2908407"/>
                  <a:pt x="9825938" y="2915287"/>
                </a:cubicBezTo>
                <a:lnTo>
                  <a:pt x="9761662" y="2916695"/>
                </a:lnTo>
                <a:lnTo>
                  <a:pt x="9688436" y="2894364"/>
                </a:lnTo>
                <a:lnTo>
                  <a:pt x="9626359" y="2876388"/>
                </a:lnTo>
                <a:lnTo>
                  <a:pt x="9536686" y="2845662"/>
                </a:lnTo>
                <a:cubicBezTo>
                  <a:pt x="9530621" y="2846717"/>
                  <a:pt x="9510170" y="2854046"/>
                  <a:pt x="9500517" y="2847197"/>
                </a:cubicBezTo>
                <a:lnTo>
                  <a:pt x="9432874" y="2826106"/>
                </a:lnTo>
                <a:cubicBezTo>
                  <a:pt x="9425326" y="2827008"/>
                  <a:pt x="9347481" y="2827961"/>
                  <a:pt x="9340481" y="2831628"/>
                </a:cubicBezTo>
                <a:cubicBezTo>
                  <a:pt x="9293603" y="2778331"/>
                  <a:pt x="9255558" y="2808341"/>
                  <a:pt x="9191002" y="2776544"/>
                </a:cubicBezTo>
                <a:lnTo>
                  <a:pt x="9181756" y="2773801"/>
                </a:lnTo>
                <a:lnTo>
                  <a:pt x="8912415" y="2765023"/>
                </a:lnTo>
                <a:lnTo>
                  <a:pt x="7709716" y="2795956"/>
                </a:lnTo>
                <a:cubicBezTo>
                  <a:pt x="7352819" y="2829880"/>
                  <a:pt x="7380767" y="2943418"/>
                  <a:pt x="6923164" y="2920980"/>
                </a:cubicBezTo>
                <a:cubicBezTo>
                  <a:pt x="5970798" y="2826379"/>
                  <a:pt x="4381146" y="3024064"/>
                  <a:pt x="3308915" y="3049912"/>
                </a:cubicBezTo>
                <a:cubicBezTo>
                  <a:pt x="3098453" y="3075471"/>
                  <a:pt x="2865005" y="3091676"/>
                  <a:pt x="2643050" y="3112559"/>
                </a:cubicBezTo>
                <a:lnTo>
                  <a:pt x="2426006" y="3161942"/>
                </a:lnTo>
                <a:lnTo>
                  <a:pt x="2291811" y="3176941"/>
                </a:lnTo>
                <a:lnTo>
                  <a:pt x="2201685" y="3200625"/>
                </a:lnTo>
                <a:cubicBezTo>
                  <a:pt x="2115718" y="3217427"/>
                  <a:pt x="2132108" y="3186461"/>
                  <a:pt x="2046141" y="3203263"/>
                </a:cubicBezTo>
                <a:cubicBezTo>
                  <a:pt x="2010569" y="3191771"/>
                  <a:pt x="1980262" y="3182883"/>
                  <a:pt x="1953987" y="3176250"/>
                </a:cubicBezTo>
                <a:lnTo>
                  <a:pt x="1924440" y="3170393"/>
                </a:lnTo>
                <a:lnTo>
                  <a:pt x="1907653" y="3175484"/>
                </a:lnTo>
                <a:cubicBezTo>
                  <a:pt x="1878061" y="3178004"/>
                  <a:pt x="1876006" y="3207968"/>
                  <a:pt x="1856828" y="3184705"/>
                </a:cubicBezTo>
                <a:lnTo>
                  <a:pt x="1831611" y="3205201"/>
                </a:lnTo>
                <a:lnTo>
                  <a:pt x="1715859" y="3229661"/>
                </a:lnTo>
                <a:lnTo>
                  <a:pt x="1573012" y="3250275"/>
                </a:lnTo>
                <a:lnTo>
                  <a:pt x="1525936" y="3243056"/>
                </a:lnTo>
                <a:lnTo>
                  <a:pt x="1515932" y="3243699"/>
                </a:lnTo>
                <a:cubicBezTo>
                  <a:pt x="1483797" y="3247820"/>
                  <a:pt x="1486309" y="3252662"/>
                  <a:pt x="1418247" y="3236042"/>
                </a:cubicBezTo>
                <a:cubicBezTo>
                  <a:pt x="1389292" y="3213946"/>
                  <a:pt x="1345427" y="3216968"/>
                  <a:pt x="1311781" y="3207733"/>
                </a:cubicBezTo>
                <a:lnTo>
                  <a:pt x="1287526" y="3195564"/>
                </a:lnTo>
                <a:lnTo>
                  <a:pt x="1275912" y="3202348"/>
                </a:lnTo>
                <a:cubicBezTo>
                  <a:pt x="1219626" y="3232740"/>
                  <a:pt x="1230867" y="3206674"/>
                  <a:pt x="1160923" y="3219676"/>
                </a:cubicBezTo>
                <a:cubicBezTo>
                  <a:pt x="1120939" y="3215839"/>
                  <a:pt x="1029087" y="3185516"/>
                  <a:pt x="909690" y="3216919"/>
                </a:cubicBezTo>
                <a:cubicBezTo>
                  <a:pt x="860463" y="3220671"/>
                  <a:pt x="794970" y="3221233"/>
                  <a:pt x="764020" y="3235844"/>
                </a:cubicBezTo>
                <a:cubicBezTo>
                  <a:pt x="713142" y="3261931"/>
                  <a:pt x="769145" y="3237498"/>
                  <a:pt x="701915" y="3250223"/>
                </a:cubicBezTo>
                <a:cubicBezTo>
                  <a:pt x="644188" y="3215027"/>
                  <a:pt x="531278" y="3284445"/>
                  <a:pt x="463292" y="3316636"/>
                </a:cubicBezTo>
                <a:cubicBezTo>
                  <a:pt x="456096" y="3336479"/>
                  <a:pt x="389128" y="3337531"/>
                  <a:pt x="369865" y="3339094"/>
                </a:cubicBezTo>
                <a:cubicBezTo>
                  <a:pt x="365488" y="3372375"/>
                  <a:pt x="330307" y="3346614"/>
                  <a:pt x="318911" y="3367912"/>
                </a:cubicBezTo>
                <a:cubicBezTo>
                  <a:pt x="256531" y="3381126"/>
                  <a:pt x="186611" y="3396061"/>
                  <a:pt x="119548" y="3404651"/>
                </a:cubicBezTo>
                <a:lnTo>
                  <a:pt x="0" y="3414000"/>
                </a:lnTo>
                <a:lnTo>
                  <a:pt x="0" y="2"/>
                </a:lnTo>
                <a:lnTo>
                  <a:pt x="3459904" y="1"/>
                </a:lnTo>
                <a:cubicBezTo>
                  <a:pt x="3459905" y="1"/>
                  <a:pt x="3459906" y="0"/>
                  <a:pt x="3459907" y="0"/>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2"/>
          <a:srcRect r="2250" b="2"/>
          <a:stretch/>
        </p:blipFill>
        <p:spPr>
          <a:xfrm>
            <a:off x="1" y="1"/>
            <a:ext cx="1922318" cy="1070264"/>
          </a:xfrm>
          <a:prstGeom prst="rect">
            <a:avLst/>
          </a:prstGeom>
        </p:spPr>
      </p:pic>
      <p:sp>
        <p:nvSpPr>
          <p:cNvPr id="4" name="CasellaDiTesto 3">
            <a:extLst>
              <a:ext uri="{FF2B5EF4-FFF2-40B4-BE49-F238E27FC236}">
                <a16:creationId xmlns="" xmlns:a16="http://schemas.microsoft.com/office/drawing/2014/main" id="{315EC233-B208-74E3-5DB7-C0732B62D33C}"/>
              </a:ext>
            </a:extLst>
          </p:cNvPr>
          <p:cNvSpPr txBox="1"/>
          <p:nvPr/>
        </p:nvSpPr>
        <p:spPr>
          <a:xfrm>
            <a:off x="2540449" y="375050"/>
            <a:ext cx="5463932" cy="523220"/>
          </a:xfrm>
          <a:prstGeom prst="rect">
            <a:avLst/>
          </a:prstGeom>
          <a:noFill/>
        </p:spPr>
        <p:txBody>
          <a:bodyPr wrap="none" rtlCol="0">
            <a:spAutoFit/>
          </a:bodyPr>
          <a:lstStyle/>
          <a:p>
            <a:r>
              <a:rPr lang="it-IT" sz="2800" dirty="0">
                <a:solidFill>
                  <a:schemeClr val="accent6">
                    <a:lumMod val="75000"/>
                  </a:schemeClr>
                </a:solidFill>
              </a:rPr>
              <a:t>ANDAMENTO  MEDICINA GENERALE</a:t>
            </a:r>
          </a:p>
        </p:txBody>
      </p:sp>
      <p:sp>
        <p:nvSpPr>
          <p:cNvPr id="8" name="Segnaposto contenuto 2"/>
          <p:cNvSpPr>
            <a:spLocks noGrp="1"/>
          </p:cNvSpPr>
          <p:nvPr>
            <p:ph idx="4294967295"/>
          </p:nvPr>
        </p:nvSpPr>
        <p:spPr>
          <a:xfrm>
            <a:off x="558982" y="1445314"/>
            <a:ext cx="7886700" cy="4351338"/>
          </a:xfrm>
          <a:prstGeom prst="rect">
            <a:avLst/>
          </a:prstGeom>
        </p:spPr>
        <p:txBody>
          <a:bodyPr>
            <a:normAutofit fontScale="92500" lnSpcReduction="10000"/>
          </a:bodyPr>
          <a:lstStyle/>
          <a:p>
            <a:pPr algn="just"/>
            <a:r>
              <a:rPr lang="it-IT" sz="2600" dirty="0"/>
              <a:t>La tabella di seguito riporta anche </a:t>
            </a:r>
            <a:r>
              <a:rPr lang="it-IT" sz="2600" dirty="0">
                <a:hlinkClick r:id="rId3"/>
              </a:rPr>
              <a:t>il numero medio regionale</a:t>
            </a:r>
            <a:r>
              <a:rPr lang="it-IT" sz="2600" dirty="0"/>
              <a:t> di scelte per ogni MMG negli stessi anni, indicatore del carico di lavoro medio che caratterizza i professionisti di ogni Regione. 1.160 erano i pazienti mediamente in carico ad un MMG a livello nazionale nel 2013 (da un minimo di 981 della Puglia ad un massimo di 1.543 della provincia di Bolzano, con le regioni del Nord che in generale hanno valori medi più elevati di quelle del Sud) e sono diventati 1.335 nel 2023 (valori estremi: Molise 1.052, Lombardia 1.547), con un aumento medio assoluto di 175 unità (+15%).</a:t>
            </a:r>
          </a:p>
          <a:p>
            <a:pPr algn="just"/>
            <a:r>
              <a:rPr lang="it-IT" sz="2600" dirty="0"/>
              <a:t>In buona sostanza, in dieci anni i MMG sono diminuiti ed i pazienti pro-capite sono aumentati, in maniera molto differenziata tra le diverse </a:t>
            </a:r>
            <a:r>
              <a:rPr lang="it-IT" sz="2600" dirty="0" smtClean="0"/>
              <a:t>Regioni</a:t>
            </a:r>
            <a:endParaRPr lang="it-IT" sz="2600" dirty="0"/>
          </a:p>
          <a:p>
            <a:endParaRPr lang="it-IT" dirty="0"/>
          </a:p>
        </p:txBody>
      </p:sp>
    </p:spTree>
    <p:extLst>
      <p:ext uri="{BB962C8B-B14F-4D97-AF65-F5344CB8AC3E}">
        <p14:creationId xmlns:p14="http://schemas.microsoft.com/office/powerpoint/2010/main" val="3617031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50811073-89F5-46D6-83D8-BA764464977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9144000" cy="3442855"/>
          </a:xfrm>
          <a:custGeom>
            <a:avLst/>
            <a:gdLst>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304043 w 12192000"/>
              <a:gd name="connsiteY45" fmla="*/ 3152858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763355 w 12192000"/>
              <a:gd name="connsiteY53" fmla="*/ 3224928 h 3442855"/>
              <a:gd name="connsiteX54" fmla="*/ 1654444 w 12192000"/>
              <a:gd name="connsiteY54" fmla="*/ 3229661 h 3442855"/>
              <a:gd name="connsiteX55" fmla="*/ 1629483 w 12192000"/>
              <a:gd name="connsiteY55" fmla="*/ 3232675 h 3442855"/>
              <a:gd name="connsiteX56" fmla="*/ 1573012 w 12192000"/>
              <a:gd name="connsiteY56" fmla="*/ 3250275 h 3442855"/>
              <a:gd name="connsiteX57" fmla="*/ 1525936 w 12192000"/>
              <a:gd name="connsiteY57" fmla="*/ 3243056 h 3442855"/>
              <a:gd name="connsiteX58" fmla="*/ 1515932 w 12192000"/>
              <a:gd name="connsiteY58" fmla="*/ 3243699 h 3442855"/>
              <a:gd name="connsiteX59" fmla="*/ 1418247 w 12192000"/>
              <a:gd name="connsiteY59" fmla="*/ 3236042 h 3442855"/>
              <a:gd name="connsiteX60" fmla="*/ 1311781 w 12192000"/>
              <a:gd name="connsiteY60" fmla="*/ 3207733 h 3442855"/>
              <a:gd name="connsiteX61" fmla="*/ 1287526 w 12192000"/>
              <a:gd name="connsiteY61" fmla="*/ 3195564 h 3442855"/>
              <a:gd name="connsiteX62" fmla="*/ 1275912 w 12192000"/>
              <a:gd name="connsiteY62" fmla="*/ 3202348 h 3442855"/>
              <a:gd name="connsiteX63" fmla="*/ 1160923 w 12192000"/>
              <a:gd name="connsiteY63" fmla="*/ 3219676 h 3442855"/>
              <a:gd name="connsiteX64" fmla="*/ 909690 w 12192000"/>
              <a:gd name="connsiteY64" fmla="*/ 3216919 h 3442855"/>
              <a:gd name="connsiteX65" fmla="*/ 764020 w 12192000"/>
              <a:gd name="connsiteY65" fmla="*/ 3235844 h 3442855"/>
              <a:gd name="connsiteX66" fmla="*/ 701915 w 12192000"/>
              <a:gd name="connsiteY66" fmla="*/ 3250223 h 3442855"/>
              <a:gd name="connsiteX67" fmla="*/ 463292 w 12192000"/>
              <a:gd name="connsiteY67" fmla="*/ 3316636 h 3442855"/>
              <a:gd name="connsiteX68" fmla="*/ 369865 w 12192000"/>
              <a:gd name="connsiteY68" fmla="*/ 3339094 h 3442855"/>
              <a:gd name="connsiteX69" fmla="*/ 318911 w 12192000"/>
              <a:gd name="connsiteY69" fmla="*/ 3367912 h 3442855"/>
              <a:gd name="connsiteX70" fmla="*/ 119548 w 12192000"/>
              <a:gd name="connsiteY70" fmla="*/ 3404651 h 3442855"/>
              <a:gd name="connsiteX71" fmla="*/ 0 w 12192000"/>
              <a:gd name="connsiteY71" fmla="*/ 3414000 h 3442855"/>
              <a:gd name="connsiteX72" fmla="*/ 0 w 12192000"/>
              <a:gd name="connsiteY72" fmla="*/ 2 h 3442855"/>
              <a:gd name="connsiteX73" fmla="*/ 3459904 w 12192000"/>
              <a:gd name="connsiteY73" fmla="*/ 1 h 3442855"/>
              <a:gd name="connsiteX74" fmla="*/ 3459907 w 12192000"/>
              <a:gd name="connsiteY74"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629483 w 12192000"/>
              <a:gd name="connsiteY53" fmla="*/ 3232675 h 3442855"/>
              <a:gd name="connsiteX54" fmla="*/ 1573012 w 12192000"/>
              <a:gd name="connsiteY54" fmla="*/ 3250275 h 3442855"/>
              <a:gd name="connsiteX55" fmla="*/ 1525936 w 12192000"/>
              <a:gd name="connsiteY55" fmla="*/ 3243056 h 3442855"/>
              <a:gd name="connsiteX56" fmla="*/ 1515932 w 12192000"/>
              <a:gd name="connsiteY56" fmla="*/ 3243699 h 3442855"/>
              <a:gd name="connsiteX57" fmla="*/ 1418247 w 12192000"/>
              <a:gd name="connsiteY57" fmla="*/ 3236042 h 3442855"/>
              <a:gd name="connsiteX58" fmla="*/ 1311781 w 12192000"/>
              <a:gd name="connsiteY58" fmla="*/ 3207733 h 3442855"/>
              <a:gd name="connsiteX59" fmla="*/ 1287526 w 12192000"/>
              <a:gd name="connsiteY59" fmla="*/ 3195564 h 3442855"/>
              <a:gd name="connsiteX60" fmla="*/ 1275912 w 12192000"/>
              <a:gd name="connsiteY60" fmla="*/ 3202348 h 3442855"/>
              <a:gd name="connsiteX61" fmla="*/ 1160923 w 12192000"/>
              <a:gd name="connsiteY61" fmla="*/ 3219676 h 3442855"/>
              <a:gd name="connsiteX62" fmla="*/ 909690 w 12192000"/>
              <a:gd name="connsiteY62" fmla="*/ 3216919 h 3442855"/>
              <a:gd name="connsiteX63" fmla="*/ 764020 w 12192000"/>
              <a:gd name="connsiteY63" fmla="*/ 3235844 h 3442855"/>
              <a:gd name="connsiteX64" fmla="*/ 701915 w 12192000"/>
              <a:gd name="connsiteY64" fmla="*/ 3250223 h 3442855"/>
              <a:gd name="connsiteX65" fmla="*/ 463292 w 12192000"/>
              <a:gd name="connsiteY65" fmla="*/ 3316636 h 3442855"/>
              <a:gd name="connsiteX66" fmla="*/ 369865 w 12192000"/>
              <a:gd name="connsiteY66" fmla="*/ 3339094 h 3442855"/>
              <a:gd name="connsiteX67" fmla="*/ 318911 w 12192000"/>
              <a:gd name="connsiteY67" fmla="*/ 3367912 h 3442855"/>
              <a:gd name="connsiteX68" fmla="*/ 119548 w 12192000"/>
              <a:gd name="connsiteY68" fmla="*/ 3404651 h 3442855"/>
              <a:gd name="connsiteX69" fmla="*/ 0 w 12192000"/>
              <a:gd name="connsiteY69" fmla="*/ 3414000 h 3442855"/>
              <a:gd name="connsiteX70" fmla="*/ 0 w 12192000"/>
              <a:gd name="connsiteY70" fmla="*/ 2 h 3442855"/>
              <a:gd name="connsiteX71" fmla="*/ 3459904 w 12192000"/>
              <a:gd name="connsiteY71" fmla="*/ 1 h 3442855"/>
              <a:gd name="connsiteX72" fmla="*/ 3459907 w 12192000"/>
              <a:gd name="connsiteY72"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15859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32874 w 12192000"/>
              <a:gd name="connsiteY33" fmla="*/ 2826106 h 3442855"/>
              <a:gd name="connsiteX34" fmla="*/ 9340481 w 12192000"/>
              <a:gd name="connsiteY34" fmla="*/ 2831628 h 3442855"/>
              <a:gd name="connsiteX35" fmla="*/ 9191002 w 12192000"/>
              <a:gd name="connsiteY35" fmla="*/ 2776544 h 3442855"/>
              <a:gd name="connsiteX36" fmla="*/ 9181756 w 12192000"/>
              <a:gd name="connsiteY36" fmla="*/ 2773801 h 3442855"/>
              <a:gd name="connsiteX37" fmla="*/ 8912415 w 12192000"/>
              <a:gd name="connsiteY37" fmla="*/ 2765023 h 3442855"/>
              <a:gd name="connsiteX38" fmla="*/ 7709716 w 12192000"/>
              <a:gd name="connsiteY38" fmla="*/ 2795956 h 3442855"/>
              <a:gd name="connsiteX39" fmla="*/ 6923164 w 12192000"/>
              <a:gd name="connsiteY39" fmla="*/ 2920980 h 3442855"/>
              <a:gd name="connsiteX40" fmla="*/ 3308915 w 12192000"/>
              <a:gd name="connsiteY40" fmla="*/ 3049912 h 3442855"/>
              <a:gd name="connsiteX41" fmla="*/ 2643050 w 12192000"/>
              <a:gd name="connsiteY41" fmla="*/ 3112559 h 3442855"/>
              <a:gd name="connsiteX42" fmla="*/ 2426006 w 12192000"/>
              <a:gd name="connsiteY42" fmla="*/ 3161942 h 3442855"/>
              <a:gd name="connsiteX43" fmla="*/ 2291811 w 12192000"/>
              <a:gd name="connsiteY43" fmla="*/ 3176941 h 3442855"/>
              <a:gd name="connsiteX44" fmla="*/ 2201685 w 12192000"/>
              <a:gd name="connsiteY44" fmla="*/ 3200625 h 3442855"/>
              <a:gd name="connsiteX45" fmla="*/ 2046141 w 12192000"/>
              <a:gd name="connsiteY45" fmla="*/ 3203263 h 3442855"/>
              <a:gd name="connsiteX46" fmla="*/ 1953987 w 12192000"/>
              <a:gd name="connsiteY46" fmla="*/ 3176250 h 3442855"/>
              <a:gd name="connsiteX47" fmla="*/ 1924440 w 12192000"/>
              <a:gd name="connsiteY47" fmla="*/ 3170393 h 3442855"/>
              <a:gd name="connsiteX48" fmla="*/ 1907653 w 12192000"/>
              <a:gd name="connsiteY48" fmla="*/ 3175484 h 3442855"/>
              <a:gd name="connsiteX49" fmla="*/ 1856828 w 12192000"/>
              <a:gd name="connsiteY49" fmla="*/ 3184705 h 3442855"/>
              <a:gd name="connsiteX50" fmla="*/ 1831611 w 12192000"/>
              <a:gd name="connsiteY50" fmla="*/ 3205201 h 3442855"/>
              <a:gd name="connsiteX51" fmla="*/ 1715859 w 12192000"/>
              <a:gd name="connsiteY51" fmla="*/ 3229661 h 3442855"/>
              <a:gd name="connsiteX52" fmla="*/ 1573012 w 12192000"/>
              <a:gd name="connsiteY52" fmla="*/ 3250275 h 3442855"/>
              <a:gd name="connsiteX53" fmla="*/ 1525936 w 12192000"/>
              <a:gd name="connsiteY53" fmla="*/ 3243056 h 3442855"/>
              <a:gd name="connsiteX54" fmla="*/ 1515932 w 12192000"/>
              <a:gd name="connsiteY54" fmla="*/ 3243699 h 3442855"/>
              <a:gd name="connsiteX55" fmla="*/ 1418247 w 12192000"/>
              <a:gd name="connsiteY55" fmla="*/ 3236042 h 3442855"/>
              <a:gd name="connsiteX56" fmla="*/ 1311781 w 12192000"/>
              <a:gd name="connsiteY56" fmla="*/ 3207733 h 3442855"/>
              <a:gd name="connsiteX57" fmla="*/ 1287526 w 12192000"/>
              <a:gd name="connsiteY57" fmla="*/ 3195564 h 3442855"/>
              <a:gd name="connsiteX58" fmla="*/ 1275912 w 12192000"/>
              <a:gd name="connsiteY58" fmla="*/ 3202348 h 3442855"/>
              <a:gd name="connsiteX59" fmla="*/ 1160923 w 12192000"/>
              <a:gd name="connsiteY59" fmla="*/ 3219676 h 3442855"/>
              <a:gd name="connsiteX60" fmla="*/ 909690 w 12192000"/>
              <a:gd name="connsiteY60" fmla="*/ 3216919 h 3442855"/>
              <a:gd name="connsiteX61" fmla="*/ 764020 w 12192000"/>
              <a:gd name="connsiteY61" fmla="*/ 3235844 h 3442855"/>
              <a:gd name="connsiteX62" fmla="*/ 701915 w 12192000"/>
              <a:gd name="connsiteY62" fmla="*/ 3250223 h 3442855"/>
              <a:gd name="connsiteX63" fmla="*/ 463292 w 12192000"/>
              <a:gd name="connsiteY63" fmla="*/ 3316636 h 3442855"/>
              <a:gd name="connsiteX64" fmla="*/ 369865 w 12192000"/>
              <a:gd name="connsiteY64" fmla="*/ 3339094 h 3442855"/>
              <a:gd name="connsiteX65" fmla="*/ 318911 w 12192000"/>
              <a:gd name="connsiteY65" fmla="*/ 3367912 h 3442855"/>
              <a:gd name="connsiteX66" fmla="*/ 119548 w 12192000"/>
              <a:gd name="connsiteY66" fmla="*/ 3404651 h 3442855"/>
              <a:gd name="connsiteX67" fmla="*/ 0 w 12192000"/>
              <a:gd name="connsiteY67" fmla="*/ 3414000 h 3442855"/>
              <a:gd name="connsiteX68" fmla="*/ 0 w 12192000"/>
              <a:gd name="connsiteY68" fmla="*/ 2 h 3442855"/>
              <a:gd name="connsiteX69" fmla="*/ 3459904 w 12192000"/>
              <a:gd name="connsiteY69" fmla="*/ 1 h 3442855"/>
              <a:gd name="connsiteX70" fmla="*/ 3459907 w 12192000"/>
              <a:gd name="connsiteY70"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71588 w 12192000"/>
              <a:gd name="connsiteY11" fmla="*/ 3113441 h 3442855"/>
              <a:gd name="connsiteX12" fmla="*/ 11270977 w 12192000"/>
              <a:gd name="connsiteY12" fmla="*/ 3100396 h 3442855"/>
              <a:gd name="connsiteX13" fmla="*/ 11250574 w 12192000"/>
              <a:gd name="connsiteY13" fmla="*/ 3091174 h 3442855"/>
              <a:gd name="connsiteX14" fmla="*/ 11246505 w 12192000"/>
              <a:gd name="connsiteY14" fmla="*/ 3086783 h 3442855"/>
              <a:gd name="connsiteX15" fmla="*/ 11221805 w 12192000"/>
              <a:gd name="connsiteY15" fmla="*/ 3063540 h 3442855"/>
              <a:gd name="connsiteX16" fmla="*/ 11135382 w 12192000"/>
              <a:gd name="connsiteY16" fmla="*/ 3062095 h 3442855"/>
              <a:gd name="connsiteX17" fmla="*/ 11056771 w 12192000"/>
              <a:gd name="connsiteY17" fmla="*/ 3020684 h 3442855"/>
              <a:gd name="connsiteX18" fmla="*/ 10800887 w 12192000"/>
              <a:gd name="connsiteY18" fmla="*/ 2963080 h 3442855"/>
              <a:gd name="connsiteX19" fmla="*/ 10701230 w 12192000"/>
              <a:gd name="connsiteY19" fmla="*/ 2935785 h 3442855"/>
              <a:gd name="connsiteX20" fmla="*/ 10529686 w 12192000"/>
              <a:gd name="connsiteY20" fmla="*/ 2918071 h 3442855"/>
              <a:gd name="connsiteX21" fmla="*/ 10337584 w 12192000"/>
              <a:gd name="connsiteY21" fmla="*/ 2926238 h 3442855"/>
              <a:gd name="connsiteX22" fmla="*/ 10179941 w 12192000"/>
              <a:gd name="connsiteY22" fmla="*/ 2930174 h 3442855"/>
              <a:gd name="connsiteX23" fmla="*/ 10129038 w 12192000"/>
              <a:gd name="connsiteY23" fmla="*/ 2929992 h 3442855"/>
              <a:gd name="connsiteX24" fmla="*/ 10044809 w 12192000"/>
              <a:gd name="connsiteY24" fmla="*/ 2932587 h 3442855"/>
              <a:gd name="connsiteX25" fmla="*/ 9923926 w 12192000"/>
              <a:gd name="connsiteY25" fmla="*/ 2936679 h 3442855"/>
              <a:gd name="connsiteX26" fmla="*/ 9825938 w 12192000"/>
              <a:gd name="connsiteY26" fmla="*/ 2915287 h 3442855"/>
              <a:gd name="connsiteX27" fmla="*/ 9761662 w 12192000"/>
              <a:gd name="connsiteY27" fmla="*/ 2916695 h 3442855"/>
              <a:gd name="connsiteX28" fmla="*/ 9688436 w 12192000"/>
              <a:gd name="connsiteY28" fmla="*/ 2894364 h 3442855"/>
              <a:gd name="connsiteX29" fmla="*/ 9626359 w 12192000"/>
              <a:gd name="connsiteY29" fmla="*/ 2876388 h 3442855"/>
              <a:gd name="connsiteX30" fmla="*/ 9536686 w 12192000"/>
              <a:gd name="connsiteY30" fmla="*/ 2845662 h 3442855"/>
              <a:gd name="connsiteX31" fmla="*/ 9500517 w 12192000"/>
              <a:gd name="connsiteY31" fmla="*/ 2847197 h 3442855"/>
              <a:gd name="connsiteX32" fmla="*/ 9432874 w 12192000"/>
              <a:gd name="connsiteY32" fmla="*/ 2826106 h 3442855"/>
              <a:gd name="connsiteX33" fmla="*/ 9340481 w 12192000"/>
              <a:gd name="connsiteY33" fmla="*/ 2831628 h 3442855"/>
              <a:gd name="connsiteX34" fmla="*/ 9191002 w 12192000"/>
              <a:gd name="connsiteY34" fmla="*/ 2776544 h 3442855"/>
              <a:gd name="connsiteX35" fmla="*/ 9181756 w 12192000"/>
              <a:gd name="connsiteY35" fmla="*/ 2773801 h 3442855"/>
              <a:gd name="connsiteX36" fmla="*/ 8912415 w 12192000"/>
              <a:gd name="connsiteY36" fmla="*/ 2765023 h 3442855"/>
              <a:gd name="connsiteX37" fmla="*/ 7709716 w 12192000"/>
              <a:gd name="connsiteY37" fmla="*/ 2795956 h 3442855"/>
              <a:gd name="connsiteX38" fmla="*/ 6923164 w 12192000"/>
              <a:gd name="connsiteY38" fmla="*/ 2920980 h 3442855"/>
              <a:gd name="connsiteX39" fmla="*/ 3308915 w 12192000"/>
              <a:gd name="connsiteY39" fmla="*/ 3049912 h 3442855"/>
              <a:gd name="connsiteX40" fmla="*/ 2643050 w 12192000"/>
              <a:gd name="connsiteY40" fmla="*/ 3112559 h 3442855"/>
              <a:gd name="connsiteX41" fmla="*/ 2426006 w 12192000"/>
              <a:gd name="connsiteY41" fmla="*/ 3161942 h 3442855"/>
              <a:gd name="connsiteX42" fmla="*/ 2291811 w 12192000"/>
              <a:gd name="connsiteY42" fmla="*/ 3176941 h 3442855"/>
              <a:gd name="connsiteX43" fmla="*/ 2201685 w 12192000"/>
              <a:gd name="connsiteY43" fmla="*/ 3200625 h 3442855"/>
              <a:gd name="connsiteX44" fmla="*/ 2046141 w 12192000"/>
              <a:gd name="connsiteY44" fmla="*/ 3203263 h 3442855"/>
              <a:gd name="connsiteX45" fmla="*/ 1953987 w 12192000"/>
              <a:gd name="connsiteY45" fmla="*/ 3176250 h 3442855"/>
              <a:gd name="connsiteX46" fmla="*/ 1924440 w 12192000"/>
              <a:gd name="connsiteY46" fmla="*/ 3170393 h 3442855"/>
              <a:gd name="connsiteX47" fmla="*/ 1907653 w 12192000"/>
              <a:gd name="connsiteY47" fmla="*/ 3175484 h 3442855"/>
              <a:gd name="connsiteX48" fmla="*/ 1856828 w 12192000"/>
              <a:gd name="connsiteY48" fmla="*/ 3184705 h 3442855"/>
              <a:gd name="connsiteX49" fmla="*/ 1831611 w 12192000"/>
              <a:gd name="connsiteY49" fmla="*/ 3205201 h 3442855"/>
              <a:gd name="connsiteX50" fmla="*/ 1715859 w 12192000"/>
              <a:gd name="connsiteY50" fmla="*/ 3229661 h 3442855"/>
              <a:gd name="connsiteX51" fmla="*/ 1573012 w 12192000"/>
              <a:gd name="connsiteY51" fmla="*/ 3250275 h 3442855"/>
              <a:gd name="connsiteX52" fmla="*/ 1525936 w 12192000"/>
              <a:gd name="connsiteY52" fmla="*/ 3243056 h 3442855"/>
              <a:gd name="connsiteX53" fmla="*/ 1515932 w 12192000"/>
              <a:gd name="connsiteY53" fmla="*/ 3243699 h 3442855"/>
              <a:gd name="connsiteX54" fmla="*/ 1418247 w 12192000"/>
              <a:gd name="connsiteY54" fmla="*/ 3236042 h 3442855"/>
              <a:gd name="connsiteX55" fmla="*/ 1311781 w 12192000"/>
              <a:gd name="connsiteY55" fmla="*/ 3207733 h 3442855"/>
              <a:gd name="connsiteX56" fmla="*/ 1287526 w 12192000"/>
              <a:gd name="connsiteY56" fmla="*/ 3195564 h 3442855"/>
              <a:gd name="connsiteX57" fmla="*/ 1275912 w 12192000"/>
              <a:gd name="connsiteY57" fmla="*/ 3202348 h 3442855"/>
              <a:gd name="connsiteX58" fmla="*/ 1160923 w 12192000"/>
              <a:gd name="connsiteY58" fmla="*/ 3219676 h 3442855"/>
              <a:gd name="connsiteX59" fmla="*/ 909690 w 12192000"/>
              <a:gd name="connsiteY59" fmla="*/ 3216919 h 3442855"/>
              <a:gd name="connsiteX60" fmla="*/ 764020 w 12192000"/>
              <a:gd name="connsiteY60" fmla="*/ 3235844 h 3442855"/>
              <a:gd name="connsiteX61" fmla="*/ 701915 w 12192000"/>
              <a:gd name="connsiteY61" fmla="*/ 3250223 h 3442855"/>
              <a:gd name="connsiteX62" fmla="*/ 463292 w 12192000"/>
              <a:gd name="connsiteY62" fmla="*/ 3316636 h 3442855"/>
              <a:gd name="connsiteX63" fmla="*/ 369865 w 12192000"/>
              <a:gd name="connsiteY63" fmla="*/ 3339094 h 3442855"/>
              <a:gd name="connsiteX64" fmla="*/ 318911 w 12192000"/>
              <a:gd name="connsiteY64" fmla="*/ 3367912 h 3442855"/>
              <a:gd name="connsiteX65" fmla="*/ 119548 w 12192000"/>
              <a:gd name="connsiteY65" fmla="*/ 3404651 h 3442855"/>
              <a:gd name="connsiteX66" fmla="*/ 0 w 12192000"/>
              <a:gd name="connsiteY66" fmla="*/ 3414000 h 3442855"/>
              <a:gd name="connsiteX67" fmla="*/ 0 w 12192000"/>
              <a:gd name="connsiteY67" fmla="*/ 2 h 3442855"/>
              <a:gd name="connsiteX68" fmla="*/ 3459904 w 12192000"/>
              <a:gd name="connsiteY68" fmla="*/ 1 h 3442855"/>
              <a:gd name="connsiteX69" fmla="*/ 3459907 w 12192000"/>
              <a:gd name="connsiteY69" fmla="*/ 0 h 344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12192000" h="3442855">
                <a:moveTo>
                  <a:pt x="3459907" y="0"/>
                </a:moveTo>
                <a:lnTo>
                  <a:pt x="12192000" y="0"/>
                </a:lnTo>
                <a:lnTo>
                  <a:pt x="12192000" y="3442855"/>
                </a:lnTo>
                <a:lnTo>
                  <a:pt x="12076094" y="3423357"/>
                </a:lnTo>
                <a:cubicBezTo>
                  <a:pt x="12005159" y="3438127"/>
                  <a:pt x="12014346" y="3381657"/>
                  <a:pt x="11974360" y="3396494"/>
                </a:cubicBezTo>
                <a:cubicBezTo>
                  <a:pt x="11904719" y="3371812"/>
                  <a:pt x="11861782" y="3344051"/>
                  <a:pt x="11825709" y="3356473"/>
                </a:cubicBezTo>
                <a:cubicBezTo>
                  <a:pt x="11795915" y="3337312"/>
                  <a:pt x="11776282" y="3287434"/>
                  <a:pt x="11731940" y="3297768"/>
                </a:cubicBezTo>
                <a:cubicBezTo>
                  <a:pt x="11745979" y="3276550"/>
                  <a:pt x="11683245" y="3292173"/>
                  <a:pt x="11676634" y="3269119"/>
                </a:cubicBezTo>
                <a:cubicBezTo>
                  <a:pt x="11673835" y="3250701"/>
                  <a:pt x="11654148" y="3251146"/>
                  <a:pt x="11639416" y="3243537"/>
                </a:cubicBezTo>
                <a:cubicBezTo>
                  <a:pt x="11629359" y="3224298"/>
                  <a:pt x="11554687" y="3202798"/>
                  <a:pt x="11528409" y="3203904"/>
                </a:cubicBezTo>
                <a:cubicBezTo>
                  <a:pt x="11453995" y="3217978"/>
                  <a:pt x="11397027" y="3139530"/>
                  <a:pt x="11337600" y="3148858"/>
                </a:cubicBezTo>
                <a:cubicBezTo>
                  <a:pt x="11294796" y="3133781"/>
                  <a:pt x="11282692" y="3121518"/>
                  <a:pt x="11271588" y="3113441"/>
                </a:cubicBezTo>
                <a:cubicBezTo>
                  <a:pt x="11271384" y="3109093"/>
                  <a:pt x="11271181" y="3104744"/>
                  <a:pt x="11270977" y="3100396"/>
                </a:cubicBezTo>
                <a:lnTo>
                  <a:pt x="11250574" y="3091174"/>
                </a:lnTo>
                <a:lnTo>
                  <a:pt x="11246505" y="3086783"/>
                </a:lnTo>
                <a:cubicBezTo>
                  <a:pt x="11238764" y="3078354"/>
                  <a:pt x="11230851" y="3070308"/>
                  <a:pt x="11221805" y="3063540"/>
                </a:cubicBezTo>
                <a:cubicBezTo>
                  <a:pt x="11194819" y="3110734"/>
                  <a:pt x="11140396" y="3013748"/>
                  <a:pt x="11135382" y="3062095"/>
                </a:cubicBezTo>
                <a:cubicBezTo>
                  <a:pt x="11080975" y="3033115"/>
                  <a:pt x="11090475" y="3086737"/>
                  <a:pt x="11056771" y="3020684"/>
                </a:cubicBezTo>
                <a:cubicBezTo>
                  <a:pt x="10950489" y="2984550"/>
                  <a:pt x="10968513" y="2976705"/>
                  <a:pt x="10800887" y="2963080"/>
                </a:cubicBezTo>
                <a:cubicBezTo>
                  <a:pt x="10782723" y="2947697"/>
                  <a:pt x="10721294" y="2942886"/>
                  <a:pt x="10701230" y="2935785"/>
                </a:cubicBezTo>
                <a:lnTo>
                  <a:pt x="10529686" y="2918071"/>
                </a:lnTo>
                <a:cubicBezTo>
                  <a:pt x="10467898" y="2936564"/>
                  <a:pt x="10391723" y="2920684"/>
                  <a:pt x="10337584" y="2926238"/>
                </a:cubicBezTo>
                <a:cubicBezTo>
                  <a:pt x="10271486" y="2936266"/>
                  <a:pt x="10261085" y="2903356"/>
                  <a:pt x="10179941" y="2930174"/>
                </a:cubicBezTo>
                <a:cubicBezTo>
                  <a:pt x="10171294" y="2901323"/>
                  <a:pt x="10143743" y="2928373"/>
                  <a:pt x="10129038" y="2929992"/>
                </a:cubicBezTo>
                <a:cubicBezTo>
                  <a:pt x="10111049" y="2935411"/>
                  <a:pt x="10080763" y="2928965"/>
                  <a:pt x="10044809" y="2932587"/>
                </a:cubicBezTo>
                <a:cubicBezTo>
                  <a:pt x="9986964" y="2934979"/>
                  <a:pt x="10040427" y="2926217"/>
                  <a:pt x="9923926" y="2936679"/>
                </a:cubicBezTo>
                <a:cubicBezTo>
                  <a:pt x="9890801" y="2937500"/>
                  <a:pt x="9863184" y="2908407"/>
                  <a:pt x="9825938" y="2915287"/>
                </a:cubicBezTo>
                <a:lnTo>
                  <a:pt x="9761662" y="2916695"/>
                </a:lnTo>
                <a:lnTo>
                  <a:pt x="9688436" y="2894364"/>
                </a:lnTo>
                <a:lnTo>
                  <a:pt x="9626359" y="2876388"/>
                </a:lnTo>
                <a:lnTo>
                  <a:pt x="9536686" y="2845662"/>
                </a:lnTo>
                <a:cubicBezTo>
                  <a:pt x="9530621" y="2846717"/>
                  <a:pt x="9510170" y="2854046"/>
                  <a:pt x="9500517" y="2847197"/>
                </a:cubicBezTo>
                <a:lnTo>
                  <a:pt x="9432874" y="2826106"/>
                </a:lnTo>
                <a:cubicBezTo>
                  <a:pt x="9425326" y="2827008"/>
                  <a:pt x="9347481" y="2827961"/>
                  <a:pt x="9340481" y="2831628"/>
                </a:cubicBezTo>
                <a:cubicBezTo>
                  <a:pt x="9293603" y="2778331"/>
                  <a:pt x="9255558" y="2808341"/>
                  <a:pt x="9191002" y="2776544"/>
                </a:cubicBezTo>
                <a:lnTo>
                  <a:pt x="9181756" y="2773801"/>
                </a:lnTo>
                <a:lnTo>
                  <a:pt x="8912415" y="2765023"/>
                </a:lnTo>
                <a:lnTo>
                  <a:pt x="7709716" y="2795956"/>
                </a:lnTo>
                <a:cubicBezTo>
                  <a:pt x="7352819" y="2829880"/>
                  <a:pt x="7380767" y="2943418"/>
                  <a:pt x="6923164" y="2920980"/>
                </a:cubicBezTo>
                <a:cubicBezTo>
                  <a:pt x="5970798" y="2826379"/>
                  <a:pt x="4381146" y="3024064"/>
                  <a:pt x="3308915" y="3049912"/>
                </a:cubicBezTo>
                <a:cubicBezTo>
                  <a:pt x="3098453" y="3075471"/>
                  <a:pt x="2865005" y="3091676"/>
                  <a:pt x="2643050" y="3112559"/>
                </a:cubicBezTo>
                <a:lnTo>
                  <a:pt x="2426006" y="3161942"/>
                </a:lnTo>
                <a:lnTo>
                  <a:pt x="2291811" y="3176941"/>
                </a:lnTo>
                <a:lnTo>
                  <a:pt x="2201685" y="3200625"/>
                </a:lnTo>
                <a:cubicBezTo>
                  <a:pt x="2115718" y="3217427"/>
                  <a:pt x="2132108" y="3186461"/>
                  <a:pt x="2046141" y="3203263"/>
                </a:cubicBezTo>
                <a:cubicBezTo>
                  <a:pt x="2010569" y="3191771"/>
                  <a:pt x="1980262" y="3182883"/>
                  <a:pt x="1953987" y="3176250"/>
                </a:cubicBezTo>
                <a:lnTo>
                  <a:pt x="1924440" y="3170393"/>
                </a:lnTo>
                <a:lnTo>
                  <a:pt x="1907653" y="3175484"/>
                </a:lnTo>
                <a:cubicBezTo>
                  <a:pt x="1878061" y="3178004"/>
                  <a:pt x="1876006" y="3207968"/>
                  <a:pt x="1856828" y="3184705"/>
                </a:cubicBezTo>
                <a:lnTo>
                  <a:pt x="1831611" y="3205201"/>
                </a:lnTo>
                <a:lnTo>
                  <a:pt x="1715859" y="3229661"/>
                </a:lnTo>
                <a:lnTo>
                  <a:pt x="1573012" y="3250275"/>
                </a:lnTo>
                <a:lnTo>
                  <a:pt x="1525936" y="3243056"/>
                </a:lnTo>
                <a:lnTo>
                  <a:pt x="1515932" y="3243699"/>
                </a:lnTo>
                <a:cubicBezTo>
                  <a:pt x="1483797" y="3247820"/>
                  <a:pt x="1486309" y="3252662"/>
                  <a:pt x="1418247" y="3236042"/>
                </a:cubicBezTo>
                <a:cubicBezTo>
                  <a:pt x="1389292" y="3213946"/>
                  <a:pt x="1345427" y="3216968"/>
                  <a:pt x="1311781" y="3207733"/>
                </a:cubicBezTo>
                <a:lnTo>
                  <a:pt x="1287526" y="3195564"/>
                </a:lnTo>
                <a:lnTo>
                  <a:pt x="1275912" y="3202348"/>
                </a:lnTo>
                <a:cubicBezTo>
                  <a:pt x="1219626" y="3232740"/>
                  <a:pt x="1230867" y="3206674"/>
                  <a:pt x="1160923" y="3219676"/>
                </a:cubicBezTo>
                <a:cubicBezTo>
                  <a:pt x="1120939" y="3215839"/>
                  <a:pt x="1029087" y="3185516"/>
                  <a:pt x="909690" y="3216919"/>
                </a:cubicBezTo>
                <a:cubicBezTo>
                  <a:pt x="860463" y="3220671"/>
                  <a:pt x="794970" y="3221233"/>
                  <a:pt x="764020" y="3235844"/>
                </a:cubicBezTo>
                <a:cubicBezTo>
                  <a:pt x="713142" y="3261931"/>
                  <a:pt x="769145" y="3237498"/>
                  <a:pt x="701915" y="3250223"/>
                </a:cubicBezTo>
                <a:cubicBezTo>
                  <a:pt x="644188" y="3215027"/>
                  <a:pt x="531278" y="3284445"/>
                  <a:pt x="463292" y="3316636"/>
                </a:cubicBezTo>
                <a:cubicBezTo>
                  <a:pt x="456096" y="3336479"/>
                  <a:pt x="389128" y="3337531"/>
                  <a:pt x="369865" y="3339094"/>
                </a:cubicBezTo>
                <a:cubicBezTo>
                  <a:pt x="365488" y="3372375"/>
                  <a:pt x="330307" y="3346614"/>
                  <a:pt x="318911" y="3367912"/>
                </a:cubicBezTo>
                <a:cubicBezTo>
                  <a:pt x="256531" y="3381126"/>
                  <a:pt x="186611" y="3396061"/>
                  <a:pt x="119548" y="3404651"/>
                </a:cubicBezTo>
                <a:lnTo>
                  <a:pt x="0" y="3414000"/>
                </a:lnTo>
                <a:lnTo>
                  <a:pt x="0" y="2"/>
                </a:lnTo>
                <a:lnTo>
                  <a:pt x="3459904" y="1"/>
                </a:lnTo>
                <a:cubicBezTo>
                  <a:pt x="3459905" y="1"/>
                  <a:pt x="3459906" y="0"/>
                  <a:pt x="3459907" y="0"/>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lang="it-IT" i="1">
                <a:solidFill>
                  <a:srgbClr val="1B1B1B"/>
                </a:solidFill>
                <a:latin typeface="-apple-system-font"/>
              </a:rPr>
              <a:t>Numero e percentuale di MMG che hanno in carico più di 1.500 assistiti, anni 2013 e 2023; e stima assoluta e percentuale delle carenze di MMG</a:t>
            </a:r>
            <a:endParaRPr lang="it-IT" dirty="0"/>
          </a:p>
        </p:txBody>
      </p:sp>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2"/>
          <a:srcRect r="2250" b="2"/>
          <a:stretch/>
        </p:blipFill>
        <p:spPr>
          <a:xfrm>
            <a:off x="1" y="1"/>
            <a:ext cx="1922318" cy="1070264"/>
          </a:xfrm>
          <a:prstGeom prst="rect">
            <a:avLst/>
          </a:prstGeom>
        </p:spPr>
      </p:pic>
      <p:sp>
        <p:nvSpPr>
          <p:cNvPr id="4" name="CasellaDiTesto 3">
            <a:extLst>
              <a:ext uri="{FF2B5EF4-FFF2-40B4-BE49-F238E27FC236}">
                <a16:creationId xmlns="" xmlns:a16="http://schemas.microsoft.com/office/drawing/2014/main" id="{315EC233-B208-74E3-5DB7-C0732B62D33C}"/>
              </a:ext>
            </a:extLst>
          </p:cNvPr>
          <p:cNvSpPr txBox="1"/>
          <p:nvPr/>
        </p:nvSpPr>
        <p:spPr>
          <a:xfrm>
            <a:off x="2540449" y="375050"/>
            <a:ext cx="5463932" cy="523220"/>
          </a:xfrm>
          <a:prstGeom prst="rect">
            <a:avLst/>
          </a:prstGeom>
          <a:noFill/>
        </p:spPr>
        <p:txBody>
          <a:bodyPr wrap="none" rtlCol="0">
            <a:spAutoFit/>
          </a:bodyPr>
          <a:lstStyle/>
          <a:p>
            <a:r>
              <a:rPr lang="it-IT" sz="2800" dirty="0">
                <a:solidFill>
                  <a:schemeClr val="accent6">
                    <a:lumMod val="75000"/>
                  </a:schemeClr>
                </a:solidFill>
              </a:rPr>
              <a:t>ANDAMENTO  MEDICINA GENERALE</a:t>
            </a:r>
          </a:p>
        </p:txBody>
      </p:sp>
      <p:sp>
        <p:nvSpPr>
          <p:cNvPr id="3" name="Freccia a destra 2"/>
          <p:cNvSpPr/>
          <p:nvPr/>
        </p:nvSpPr>
        <p:spPr>
          <a:xfrm>
            <a:off x="786989" y="2805200"/>
            <a:ext cx="687977" cy="1045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Picture 4" descr="https://www.ilsussidiario.net/wp-content/uploads/2025/03/07/zocchetti-2-_-07-03-_-2025.jpg"/>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bwMode="auto">
          <a:xfrm>
            <a:off x="1612990" y="2028788"/>
            <a:ext cx="5238750" cy="4114800"/>
          </a:xfrm>
          <a:prstGeom prst="rect">
            <a:avLst/>
          </a:prstGeom>
          <a:noFill/>
          <a:ln>
            <a:solidFill>
              <a:srgbClr val="FF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3064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2"/>
          <a:srcRect r="2250" b="2"/>
          <a:stretch/>
        </p:blipFill>
        <p:spPr>
          <a:xfrm>
            <a:off x="1" y="1"/>
            <a:ext cx="1922318" cy="1070264"/>
          </a:xfrm>
          <a:prstGeom prst="rect">
            <a:avLst/>
          </a:prstGeom>
        </p:spPr>
      </p:pic>
      <p:sp>
        <p:nvSpPr>
          <p:cNvPr id="4" name="CasellaDiTesto 3">
            <a:extLst>
              <a:ext uri="{FF2B5EF4-FFF2-40B4-BE49-F238E27FC236}">
                <a16:creationId xmlns="" xmlns:a16="http://schemas.microsoft.com/office/drawing/2014/main" id="{315EC233-B208-74E3-5DB7-C0732B62D33C}"/>
              </a:ext>
            </a:extLst>
          </p:cNvPr>
          <p:cNvSpPr txBox="1"/>
          <p:nvPr/>
        </p:nvSpPr>
        <p:spPr>
          <a:xfrm>
            <a:off x="1922319" y="389593"/>
            <a:ext cx="6516271" cy="830997"/>
          </a:xfrm>
          <a:prstGeom prst="rect">
            <a:avLst/>
          </a:prstGeom>
          <a:noFill/>
        </p:spPr>
        <p:txBody>
          <a:bodyPr wrap="none" rtlCol="0">
            <a:spAutoFit/>
          </a:bodyPr>
          <a:lstStyle/>
          <a:p>
            <a:r>
              <a:rPr lang="it-IT" sz="2400" dirty="0">
                <a:solidFill>
                  <a:schemeClr val="accent6">
                    <a:lumMod val="75000"/>
                  </a:schemeClr>
                </a:solidFill>
              </a:rPr>
              <a:t>ANDAMENTO  MEDICINA </a:t>
            </a:r>
            <a:r>
              <a:rPr lang="it-IT" sz="2400" dirty="0" smtClean="0">
                <a:solidFill>
                  <a:schemeClr val="accent6">
                    <a:lumMod val="75000"/>
                  </a:schemeClr>
                </a:solidFill>
              </a:rPr>
              <a:t>GENERALE ASST </a:t>
            </a:r>
          </a:p>
          <a:p>
            <a:r>
              <a:rPr lang="it-IT" sz="2400" dirty="0" smtClean="0">
                <a:solidFill>
                  <a:schemeClr val="accent6">
                    <a:lumMod val="75000"/>
                  </a:schemeClr>
                </a:solidFill>
              </a:rPr>
              <a:t>BRIANZA </a:t>
            </a:r>
            <a:endParaRPr lang="it-IT" sz="2400" dirty="0">
              <a:solidFill>
                <a:schemeClr val="accent6">
                  <a:lumMod val="75000"/>
                </a:schemeClr>
              </a:solidFill>
            </a:endParaRPr>
          </a:p>
        </p:txBody>
      </p:sp>
      <p:pic>
        <p:nvPicPr>
          <p:cNvPr id="9" name="Segnaposto contenuto 8"/>
          <p:cNvPicPr>
            <a:picLocks noGrp="1" noChangeAspect="1"/>
          </p:cNvPicPr>
          <p:nvPr>
            <p:ph idx="4294967295"/>
          </p:nvPr>
        </p:nvPicPr>
        <p:blipFill>
          <a:blip r:embed="rId3"/>
          <a:stretch>
            <a:fillRect/>
          </a:stretch>
        </p:blipFill>
        <p:spPr>
          <a:xfrm>
            <a:off x="1922319" y="1417760"/>
            <a:ext cx="5077096" cy="1255885"/>
          </a:xfrm>
          <a:prstGeom prst="rect">
            <a:avLst/>
          </a:prstGeom>
        </p:spPr>
      </p:pic>
      <p:graphicFrame>
        <p:nvGraphicFramePr>
          <p:cNvPr id="10" name="Segnaposto contenuto 16"/>
          <p:cNvGraphicFramePr>
            <a:graphicFrameLocks/>
          </p:cNvGraphicFramePr>
          <p:nvPr>
            <p:extLst/>
          </p:nvPr>
        </p:nvGraphicFramePr>
        <p:xfrm>
          <a:off x="898615" y="3625734"/>
          <a:ext cx="7886700" cy="1723710"/>
        </p:xfrm>
        <a:graphic>
          <a:graphicData uri="http://schemas.openxmlformats.org/drawingml/2006/table">
            <a:tbl>
              <a:tblPr>
                <a:tableStyleId>{3C2FFA5D-87B4-456A-9821-1D502468CF0F}</a:tableStyleId>
              </a:tblPr>
              <a:tblGrid>
                <a:gridCol w="1971675"/>
                <a:gridCol w="1971675"/>
                <a:gridCol w="1971675"/>
                <a:gridCol w="1971675"/>
              </a:tblGrid>
              <a:tr h="0">
                <a:tc>
                  <a:txBody>
                    <a:bodyPr/>
                    <a:lstStyle/>
                    <a:p>
                      <a:r>
                        <a:rPr lang="it-IT" dirty="0"/>
                        <a:t>Anno</a:t>
                      </a:r>
                      <a:endParaRPr lang="it-IT" dirty="0">
                        <a:solidFill>
                          <a:schemeClr val="accent2"/>
                        </a:solidFill>
                      </a:endParaRPr>
                    </a:p>
                  </a:txBody>
                  <a:tcPr anchor="ctr"/>
                </a:tc>
                <a:tc>
                  <a:txBody>
                    <a:bodyPr/>
                    <a:lstStyle/>
                    <a:p>
                      <a:r>
                        <a:rPr lang="it-IT" dirty="0"/>
                        <a:t>Cessazioni</a:t>
                      </a:r>
                      <a:endParaRPr lang="it-IT" dirty="0">
                        <a:solidFill>
                          <a:schemeClr val="accent2"/>
                        </a:solidFill>
                      </a:endParaRPr>
                    </a:p>
                  </a:txBody>
                  <a:tcPr anchor="ctr"/>
                </a:tc>
                <a:tc>
                  <a:txBody>
                    <a:bodyPr/>
                    <a:lstStyle/>
                    <a:p>
                      <a:r>
                        <a:rPr lang="it-IT"/>
                        <a:t>Inserimenti</a:t>
                      </a:r>
                      <a:endParaRPr lang="it-IT">
                        <a:solidFill>
                          <a:schemeClr val="accent2"/>
                        </a:solidFill>
                      </a:endParaRPr>
                    </a:p>
                  </a:txBody>
                  <a:tcPr anchor="ctr"/>
                </a:tc>
                <a:tc>
                  <a:txBody>
                    <a:bodyPr/>
                    <a:lstStyle/>
                    <a:p>
                      <a:r>
                        <a:rPr lang="it-IT"/>
                        <a:t>Saldo</a:t>
                      </a:r>
                      <a:endParaRPr lang="it-IT">
                        <a:solidFill>
                          <a:schemeClr val="accent2"/>
                        </a:solidFill>
                      </a:endParaRPr>
                    </a:p>
                  </a:txBody>
                  <a:tcPr anchor="ctr"/>
                </a:tc>
              </a:tr>
              <a:tr h="0">
                <a:tc>
                  <a:txBody>
                    <a:bodyPr/>
                    <a:lstStyle/>
                    <a:p>
                      <a:r>
                        <a:rPr lang="it-IT"/>
                        <a:t>2022</a:t>
                      </a:r>
                      <a:endParaRPr lang="it-IT">
                        <a:solidFill>
                          <a:schemeClr val="accent2"/>
                        </a:solidFill>
                      </a:endParaRPr>
                    </a:p>
                  </a:txBody>
                  <a:tcPr anchor="ctr"/>
                </a:tc>
                <a:tc>
                  <a:txBody>
                    <a:bodyPr/>
                    <a:lstStyle/>
                    <a:p>
                      <a:r>
                        <a:rPr lang="it-IT" dirty="0"/>
                        <a:t>58</a:t>
                      </a:r>
                      <a:endParaRPr lang="it-IT" dirty="0">
                        <a:solidFill>
                          <a:schemeClr val="accent2"/>
                        </a:solidFill>
                      </a:endParaRPr>
                    </a:p>
                  </a:txBody>
                  <a:tcPr anchor="ctr"/>
                </a:tc>
                <a:tc>
                  <a:txBody>
                    <a:bodyPr/>
                    <a:lstStyle/>
                    <a:p>
                      <a:r>
                        <a:rPr lang="it-IT" dirty="0"/>
                        <a:t>49</a:t>
                      </a:r>
                      <a:endParaRPr lang="it-IT" dirty="0">
                        <a:solidFill>
                          <a:schemeClr val="accent2"/>
                        </a:solidFill>
                      </a:endParaRPr>
                    </a:p>
                  </a:txBody>
                  <a:tcPr anchor="ctr"/>
                </a:tc>
                <a:tc>
                  <a:txBody>
                    <a:bodyPr/>
                    <a:lstStyle/>
                    <a:p>
                      <a:r>
                        <a:rPr lang="it-IT"/>
                        <a:t>–9</a:t>
                      </a:r>
                      <a:endParaRPr lang="it-IT">
                        <a:solidFill>
                          <a:schemeClr val="accent2"/>
                        </a:solidFill>
                      </a:endParaRPr>
                    </a:p>
                  </a:txBody>
                  <a:tcPr anchor="ctr"/>
                </a:tc>
              </a:tr>
              <a:tr h="0">
                <a:tc>
                  <a:txBody>
                    <a:bodyPr/>
                    <a:lstStyle/>
                    <a:p>
                      <a:r>
                        <a:rPr lang="it-IT" dirty="0"/>
                        <a:t>2023</a:t>
                      </a:r>
                      <a:endParaRPr lang="it-IT" dirty="0">
                        <a:solidFill>
                          <a:schemeClr val="accent2"/>
                        </a:solidFill>
                      </a:endParaRPr>
                    </a:p>
                  </a:txBody>
                  <a:tcPr anchor="ctr"/>
                </a:tc>
                <a:tc>
                  <a:txBody>
                    <a:bodyPr/>
                    <a:lstStyle/>
                    <a:p>
                      <a:r>
                        <a:rPr lang="it-IT"/>
                        <a:t>42</a:t>
                      </a:r>
                      <a:endParaRPr lang="it-IT">
                        <a:solidFill>
                          <a:schemeClr val="accent2"/>
                        </a:solidFill>
                      </a:endParaRPr>
                    </a:p>
                  </a:txBody>
                  <a:tcPr anchor="ctr"/>
                </a:tc>
                <a:tc>
                  <a:txBody>
                    <a:bodyPr/>
                    <a:lstStyle/>
                    <a:p>
                      <a:r>
                        <a:rPr lang="it-IT" dirty="0"/>
                        <a:t>50</a:t>
                      </a:r>
                      <a:endParaRPr lang="it-IT" dirty="0">
                        <a:solidFill>
                          <a:schemeClr val="accent2"/>
                        </a:solidFill>
                      </a:endParaRPr>
                    </a:p>
                  </a:txBody>
                  <a:tcPr anchor="ctr"/>
                </a:tc>
                <a:tc>
                  <a:txBody>
                    <a:bodyPr/>
                    <a:lstStyle/>
                    <a:p>
                      <a:r>
                        <a:rPr lang="it-IT"/>
                        <a:t>+8</a:t>
                      </a:r>
                      <a:endParaRPr lang="it-IT">
                        <a:solidFill>
                          <a:schemeClr val="accent2"/>
                        </a:solidFill>
                      </a:endParaRPr>
                    </a:p>
                  </a:txBody>
                  <a:tcPr anchor="ctr"/>
                </a:tc>
              </a:tr>
              <a:tr h="0">
                <a:tc>
                  <a:txBody>
                    <a:bodyPr/>
                    <a:lstStyle/>
                    <a:p>
                      <a:r>
                        <a:rPr lang="it-IT"/>
                        <a:t>2024</a:t>
                      </a:r>
                      <a:endParaRPr lang="it-IT">
                        <a:solidFill>
                          <a:schemeClr val="accent2"/>
                        </a:solidFill>
                      </a:endParaRPr>
                    </a:p>
                  </a:txBody>
                  <a:tcPr anchor="ctr"/>
                </a:tc>
                <a:tc>
                  <a:txBody>
                    <a:bodyPr/>
                    <a:lstStyle/>
                    <a:p>
                      <a:r>
                        <a:rPr lang="it-IT"/>
                        <a:t>31</a:t>
                      </a:r>
                      <a:endParaRPr lang="it-IT">
                        <a:solidFill>
                          <a:schemeClr val="accent2"/>
                        </a:solidFill>
                      </a:endParaRPr>
                    </a:p>
                  </a:txBody>
                  <a:tcPr anchor="ctr"/>
                </a:tc>
                <a:tc>
                  <a:txBody>
                    <a:bodyPr/>
                    <a:lstStyle/>
                    <a:p>
                      <a:r>
                        <a:rPr lang="it-IT" dirty="0"/>
                        <a:t>32</a:t>
                      </a:r>
                      <a:endParaRPr lang="it-IT" dirty="0">
                        <a:solidFill>
                          <a:schemeClr val="accent2"/>
                        </a:solidFill>
                      </a:endParaRPr>
                    </a:p>
                  </a:txBody>
                  <a:tcPr anchor="ctr"/>
                </a:tc>
                <a:tc>
                  <a:txBody>
                    <a:bodyPr/>
                    <a:lstStyle/>
                    <a:p>
                      <a:r>
                        <a:rPr lang="it-IT" dirty="0"/>
                        <a:t>+1</a:t>
                      </a:r>
                      <a:endParaRPr lang="it-IT" dirty="0">
                        <a:solidFill>
                          <a:schemeClr val="accent2"/>
                        </a:solidFill>
                      </a:endParaRPr>
                    </a:p>
                  </a:txBody>
                  <a:tcPr anchor="ctr"/>
                </a:tc>
              </a:tr>
              <a:tr h="0">
                <a:tc>
                  <a:txBody>
                    <a:bodyPr/>
                    <a:lstStyle/>
                    <a:p>
                      <a:r>
                        <a:rPr lang="it-IT"/>
                        <a:t>2025</a:t>
                      </a:r>
                      <a:endParaRPr lang="it-IT">
                        <a:solidFill>
                          <a:schemeClr val="accent2"/>
                        </a:solidFill>
                      </a:endParaRPr>
                    </a:p>
                  </a:txBody>
                  <a:tcPr anchor="ctr"/>
                </a:tc>
                <a:tc>
                  <a:txBody>
                    <a:bodyPr/>
                    <a:lstStyle/>
                    <a:p>
                      <a:r>
                        <a:rPr lang="it-IT"/>
                        <a:t>36</a:t>
                      </a:r>
                      <a:endParaRPr lang="it-IT">
                        <a:solidFill>
                          <a:schemeClr val="accent2"/>
                        </a:solidFill>
                      </a:endParaRPr>
                    </a:p>
                  </a:txBody>
                  <a:tcPr anchor="ctr"/>
                </a:tc>
                <a:tc>
                  <a:txBody>
                    <a:bodyPr/>
                    <a:lstStyle/>
                    <a:p>
                      <a:r>
                        <a:rPr lang="it-IT"/>
                        <a:t>22</a:t>
                      </a:r>
                      <a:endParaRPr lang="it-IT">
                        <a:solidFill>
                          <a:schemeClr val="accent2"/>
                        </a:solidFill>
                      </a:endParaRPr>
                    </a:p>
                  </a:txBody>
                  <a:tcPr anchor="ctr"/>
                </a:tc>
                <a:tc>
                  <a:txBody>
                    <a:bodyPr/>
                    <a:lstStyle/>
                    <a:p>
                      <a:r>
                        <a:rPr lang="it-IT" dirty="0"/>
                        <a:t>–14</a:t>
                      </a:r>
                      <a:endParaRPr lang="it-IT" dirty="0">
                        <a:solidFill>
                          <a:schemeClr val="accent2"/>
                        </a:solidFill>
                      </a:endParaRPr>
                    </a:p>
                  </a:txBody>
                  <a:tcPr anchor="ctr"/>
                </a:tc>
              </a:tr>
            </a:tbl>
          </a:graphicData>
        </a:graphic>
      </p:graphicFrame>
      <p:sp>
        <p:nvSpPr>
          <p:cNvPr id="6" name="CasellaDiTesto 5"/>
          <p:cNvSpPr txBox="1"/>
          <p:nvPr/>
        </p:nvSpPr>
        <p:spPr>
          <a:xfrm>
            <a:off x="1785259" y="5532910"/>
            <a:ext cx="4310741" cy="738664"/>
          </a:xfrm>
          <a:prstGeom prst="rect">
            <a:avLst/>
          </a:prstGeom>
          <a:noFill/>
        </p:spPr>
        <p:txBody>
          <a:bodyPr wrap="square" rtlCol="0">
            <a:spAutoFit/>
          </a:bodyPr>
          <a:lstStyle/>
          <a:p>
            <a:r>
              <a:rPr lang="it-IT" sz="1400" dirty="0" smtClean="0">
                <a:solidFill>
                  <a:schemeClr val="accent2"/>
                </a:solidFill>
              </a:rPr>
              <a:t>CESSAZIONI 167 </a:t>
            </a:r>
          </a:p>
          <a:p>
            <a:r>
              <a:rPr lang="it-IT" sz="1400" dirty="0" smtClean="0">
                <a:solidFill>
                  <a:schemeClr val="accent2"/>
                </a:solidFill>
              </a:rPr>
              <a:t>INSERIMENTI 153</a:t>
            </a:r>
          </a:p>
          <a:p>
            <a:r>
              <a:rPr lang="it-IT" sz="1400" dirty="0" smtClean="0">
                <a:solidFill>
                  <a:schemeClr val="accent2"/>
                </a:solidFill>
              </a:rPr>
              <a:t>SALDO -14</a:t>
            </a:r>
            <a:endParaRPr lang="it-IT" sz="1400" dirty="0">
              <a:solidFill>
                <a:schemeClr val="accent2"/>
              </a:solidFill>
            </a:endParaRPr>
          </a:p>
        </p:txBody>
      </p:sp>
    </p:spTree>
    <p:extLst>
      <p:ext uri="{BB962C8B-B14F-4D97-AF65-F5344CB8AC3E}">
        <p14:creationId xmlns:p14="http://schemas.microsoft.com/office/powerpoint/2010/main" val="2761725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50811073-89F5-46D6-83D8-BA764464977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9144000" cy="3442855"/>
          </a:xfrm>
          <a:custGeom>
            <a:avLst/>
            <a:gdLst>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304043 w 12192000"/>
              <a:gd name="connsiteY45" fmla="*/ 3152858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763355 w 12192000"/>
              <a:gd name="connsiteY53" fmla="*/ 3224928 h 3442855"/>
              <a:gd name="connsiteX54" fmla="*/ 1654444 w 12192000"/>
              <a:gd name="connsiteY54" fmla="*/ 3229661 h 3442855"/>
              <a:gd name="connsiteX55" fmla="*/ 1629483 w 12192000"/>
              <a:gd name="connsiteY55" fmla="*/ 3232675 h 3442855"/>
              <a:gd name="connsiteX56" fmla="*/ 1573012 w 12192000"/>
              <a:gd name="connsiteY56" fmla="*/ 3250275 h 3442855"/>
              <a:gd name="connsiteX57" fmla="*/ 1525936 w 12192000"/>
              <a:gd name="connsiteY57" fmla="*/ 3243056 h 3442855"/>
              <a:gd name="connsiteX58" fmla="*/ 1515932 w 12192000"/>
              <a:gd name="connsiteY58" fmla="*/ 3243699 h 3442855"/>
              <a:gd name="connsiteX59" fmla="*/ 1418247 w 12192000"/>
              <a:gd name="connsiteY59" fmla="*/ 3236042 h 3442855"/>
              <a:gd name="connsiteX60" fmla="*/ 1311781 w 12192000"/>
              <a:gd name="connsiteY60" fmla="*/ 3207733 h 3442855"/>
              <a:gd name="connsiteX61" fmla="*/ 1287526 w 12192000"/>
              <a:gd name="connsiteY61" fmla="*/ 3195564 h 3442855"/>
              <a:gd name="connsiteX62" fmla="*/ 1275912 w 12192000"/>
              <a:gd name="connsiteY62" fmla="*/ 3202348 h 3442855"/>
              <a:gd name="connsiteX63" fmla="*/ 1160923 w 12192000"/>
              <a:gd name="connsiteY63" fmla="*/ 3219676 h 3442855"/>
              <a:gd name="connsiteX64" fmla="*/ 909690 w 12192000"/>
              <a:gd name="connsiteY64" fmla="*/ 3216919 h 3442855"/>
              <a:gd name="connsiteX65" fmla="*/ 764020 w 12192000"/>
              <a:gd name="connsiteY65" fmla="*/ 3235844 h 3442855"/>
              <a:gd name="connsiteX66" fmla="*/ 701915 w 12192000"/>
              <a:gd name="connsiteY66" fmla="*/ 3250223 h 3442855"/>
              <a:gd name="connsiteX67" fmla="*/ 463292 w 12192000"/>
              <a:gd name="connsiteY67" fmla="*/ 3316636 h 3442855"/>
              <a:gd name="connsiteX68" fmla="*/ 369865 w 12192000"/>
              <a:gd name="connsiteY68" fmla="*/ 3339094 h 3442855"/>
              <a:gd name="connsiteX69" fmla="*/ 318911 w 12192000"/>
              <a:gd name="connsiteY69" fmla="*/ 3367912 h 3442855"/>
              <a:gd name="connsiteX70" fmla="*/ 119548 w 12192000"/>
              <a:gd name="connsiteY70" fmla="*/ 3404651 h 3442855"/>
              <a:gd name="connsiteX71" fmla="*/ 0 w 12192000"/>
              <a:gd name="connsiteY71" fmla="*/ 3414000 h 3442855"/>
              <a:gd name="connsiteX72" fmla="*/ 0 w 12192000"/>
              <a:gd name="connsiteY72" fmla="*/ 2 h 3442855"/>
              <a:gd name="connsiteX73" fmla="*/ 3459904 w 12192000"/>
              <a:gd name="connsiteY73" fmla="*/ 1 h 3442855"/>
              <a:gd name="connsiteX74" fmla="*/ 3459907 w 12192000"/>
              <a:gd name="connsiteY74"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629483 w 12192000"/>
              <a:gd name="connsiteY53" fmla="*/ 3232675 h 3442855"/>
              <a:gd name="connsiteX54" fmla="*/ 1573012 w 12192000"/>
              <a:gd name="connsiteY54" fmla="*/ 3250275 h 3442855"/>
              <a:gd name="connsiteX55" fmla="*/ 1525936 w 12192000"/>
              <a:gd name="connsiteY55" fmla="*/ 3243056 h 3442855"/>
              <a:gd name="connsiteX56" fmla="*/ 1515932 w 12192000"/>
              <a:gd name="connsiteY56" fmla="*/ 3243699 h 3442855"/>
              <a:gd name="connsiteX57" fmla="*/ 1418247 w 12192000"/>
              <a:gd name="connsiteY57" fmla="*/ 3236042 h 3442855"/>
              <a:gd name="connsiteX58" fmla="*/ 1311781 w 12192000"/>
              <a:gd name="connsiteY58" fmla="*/ 3207733 h 3442855"/>
              <a:gd name="connsiteX59" fmla="*/ 1287526 w 12192000"/>
              <a:gd name="connsiteY59" fmla="*/ 3195564 h 3442855"/>
              <a:gd name="connsiteX60" fmla="*/ 1275912 w 12192000"/>
              <a:gd name="connsiteY60" fmla="*/ 3202348 h 3442855"/>
              <a:gd name="connsiteX61" fmla="*/ 1160923 w 12192000"/>
              <a:gd name="connsiteY61" fmla="*/ 3219676 h 3442855"/>
              <a:gd name="connsiteX62" fmla="*/ 909690 w 12192000"/>
              <a:gd name="connsiteY62" fmla="*/ 3216919 h 3442855"/>
              <a:gd name="connsiteX63" fmla="*/ 764020 w 12192000"/>
              <a:gd name="connsiteY63" fmla="*/ 3235844 h 3442855"/>
              <a:gd name="connsiteX64" fmla="*/ 701915 w 12192000"/>
              <a:gd name="connsiteY64" fmla="*/ 3250223 h 3442855"/>
              <a:gd name="connsiteX65" fmla="*/ 463292 w 12192000"/>
              <a:gd name="connsiteY65" fmla="*/ 3316636 h 3442855"/>
              <a:gd name="connsiteX66" fmla="*/ 369865 w 12192000"/>
              <a:gd name="connsiteY66" fmla="*/ 3339094 h 3442855"/>
              <a:gd name="connsiteX67" fmla="*/ 318911 w 12192000"/>
              <a:gd name="connsiteY67" fmla="*/ 3367912 h 3442855"/>
              <a:gd name="connsiteX68" fmla="*/ 119548 w 12192000"/>
              <a:gd name="connsiteY68" fmla="*/ 3404651 h 3442855"/>
              <a:gd name="connsiteX69" fmla="*/ 0 w 12192000"/>
              <a:gd name="connsiteY69" fmla="*/ 3414000 h 3442855"/>
              <a:gd name="connsiteX70" fmla="*/ 0 w 12192000"/>
              <a:gd name="connsiteY70" fmla="*/ 2 h 3442855"/>
              <a:gd name="connsiteX71" fmla="*/ 3459904 w 12192000"/>
              <a:gd name="connsiteY71" fmla="*/ 1 h 3442855"/>
              <a:gd name="connsiteX72" fmla="*/ 3459907 w 12192000"/>
              <a:gd name="connsiteY72"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15859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32874 w 12192000"/>
              <a:gd name="connsiteY33" fmla="*/ 2826106 h 3442855"/>
              <a:gd name="connsiteX34" fmla="*/ 9340481 w 12192000"/>
              <a:gd name="connsiteY34" fmla="*/ 2831628 h 3442855"/>
              <a:gd name="connsiteX35" fmla="*/ 9191002 w 12192000"/>
              <a:gd name="connsiteY35" fmla="*/ 2776544 h 3442855"/>
              <a:gd name="connsiteX36" fmla="*/ 9181756 w 12192000"/>
              <a:gd name="connsiteY36" fmla="*/ 2773801 h 3442855"/>
              <a:gd name="connsiteX37" fmla="*/ 8912415 w 12192000"/>
              <a:gd name="connsiteY37" fmla="*/ 2765023 h 3442855"/>
              <a:gd name="connsiteX38" fmla="*/ 7709716 w 12192000"/>
              <a:gd name="connsiteY38" fmla="*/ 2795956 h 3442855"/>
              <a:gd name="connsiteX39" fmla="*/ 6923164 w 12192000"/>
              <a:gd name="connsiteY39" fmla="*/ 2920980 h 3442855"/>
              <a:gd name="connsiteX40" fmla="*/ 3308915 w 12192000"/>
              <a:gd name="connsiteY40" fmla="*/ 3049912 h 3442855"/>
              <a:gd name="connsiteX41" fmla="*/ 2643050 w 12192000"/>
              <a:gd name="connsiteY41" fmla="*/ 3112559 h 3442855"/>
              <a:gd name="connsiteX42" fmla="*/ 2426006 w 12192000"/>
              <a:gd name="connsiteY42" fmla="*/ 3161942 h 3442855"/>
              <a:gd name="connsiteX43" fmla="*/ 2291811 w 12192000"/>
              <a:gd name="connsiteY43" fmla="*/ 3176941 h 3442855"/>
              <a:gd name="connsiteX44" fmla="*/ 2201685 w 12192000"/>
              <a:gd name="connsiteY44" fmla="*/ 3200625 h 3442855"/>
              <a:gd name="connsiteX45" fmla="*/ 2046141 w 12192000"/>
              <a:gd name="connsiteY45" fmla="*/ 3203263 h 3442855"/>
              <a:gd name="connsiteX46" fmla="*/ 1953987 w 12192000"/>
              <a:gd name="connsiteY46" fmla="*/ 3176250 h 3442855"/>
              <a:gd name="connsiteX47" fmla="*/ 1924440 w 12192000"/>
              <a:gd name="connsiteY47" fmla="*/ 3170393 h 3442855"/>
              <a:gd name="connsiteX48" fmla="*/ 1907653 w 12192000"/>
              <a:gd name="connsiteY48" fmla="*/ 3175484 h 3442855"/>
              <a:gd name="connsiteX49" fmla="*/ 1856828 w 12192000"/>
              <a:gd name="connsiteY49" fmla="*/ 3184705 h 3442855"/>
              <a:gd name="connsiteX50" fmla="*/ 1831611 w 12192000"/>
              <a:gd name="connsiteY50" fmla="*/ 3205201 h 3442855"/>
              <a:gd name="connsiteX51" fmla="*/ 1715859 w 12192000"/>
              <a:gd name="connsiteY51" fmla="*/ 3229661 h 3442855"/>
              <a:gd name="connsiteX52" fmla="*/ 1573012 w 12192000"/>
              <a:gd name="connsiteY52" fmla="*/ 3250275 h 3442855"/>
              <a:gd name="connsiteX53" fmla="*/ 1525936 w 12192000"/>
              <a:gd name="connsiteY53" fmla="*/ 3243056 h 3442855"/>
              <a:gd name="connsiteX54" fmla="*/ 1515932 w 12192000"/>
              <a:gd name="connsiteY54" fmla="*/ 3243699 h 3442855"/>
              <a:gd name="connsiteX55" fmla="*/ 1418247 w 12192000"/>
              <a:gd name="connsiteY55" fmla="*/ 3236042 h 3442855"/>
              <a:gd name="connsiteX56" fmla="*/ 1311781 w 12192000"/>
              <a:gd name="connsiteY56" fmla="*/ 3207733 h 3442855"/>
              <a:gd name="connsiteX57" fmla="*/ 1287526 w 12192000"/>
              <a:gd name="connsiteY57" fmla="*/ 3195564 h 3442855"/>
              <a:gd name="connsiteX58" fmla="*/ 1275912 w 12192000"/>
              <a:gd name="connsiteY58" fmla="*/ 3202348 h 3442855"/>
              <a:gd name="connsiteX59" fmla="*/ 1160923 w 12192000"/>
              <a:gd name="connsiteY59" fmla="*/ 3219676 h 3442855"/>
              <a:gd name="connsiteX60" fmla="*/ 909690 w 12192000"/>
              <a:gd name="connsiteY60" fmla="*/ 3216919 h 3442855"/>
              <a:gd name="connsiteX61" fmla="*/ 764020 w 12192000"/>
              <a:gd name="connsiteY61" fmla="*/ 3235844 h 3442855"/>
              <a:gd name="connsiteX62" fmla="*/ 701915 w 12192000"/>
              <a:gd name="connsiteY62" fmla="*/ 3250223 h 3442855"/>
              <a:gd name="connsiteX63" fmla="*/ 463292 w 12192000"/>
              <a:gd name="connsiteY63" fmla="*/ 3316636 h 3442855"/>
              <a:gd name="connsiteX64" fmla="*/ 369865 w 12192000"/>
              <a:gd name="connsiteY64" fmla="*/ 3339094 h 3442855"/>
              <a:gd name="connsiteX65" fmla="*/ 318911 w 12192000"/>
              <a:gd name="connsiteY65" fmla="*/ 3367912 h 3442855"/>
              <a:gd name="connsiteX66" fmla="*/ 119548 w 12192000"/>
              <a:gd name="connsiteY66" fmla="*/ 3404651 h 3442855"/>
              <a:gd name="connsiteX67" fmla="*/ 0 w 12192000"/>
              <a:gd name="connsiteY67" fmla="*/ 3414000 h 3442855"/>
              <a:gd name="connsiteX68" fmla="*/ 0 w 12192000"/>
              <a:gd name="connsiteY68" fmla="*/ 2 h 3442855"/>
              <a:gd name="connsiteX69" fmla="*/ 3459904 w 12192000"/>
              <a:gd name="connsiteY69" fmla="*/ 1 h 3442855"/>
              <a:gd name="connsiteX70" fmla="*/ 3459907 w 12192000"/>
              <a:gd name="connsiteY70"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71588 w 12192000"/>
              <a:gd name="connsiteY11" fmla="*/ 3113441 h 3442855"/>
              <a:gd name="connsiteX12" fmla="*/ 11270977 w 12192000"/>
              <a:gd name="connsiteY12" fmla="*/ 3100396 h 3442855"/>
              <a:gd name="connsiteX13" fmla="*/ 11250574 w 12192000"/>
              <a:gd name="connsiteY13" fmla="*/ 3091174 h 3442855"/>
              <a:gd name="connsiteX14" fmla="*/ 11246505 w 12192000"/>
              <a:gd name="connsiteY14" fmla="*/ 3086783 h 3442855"/>
              <a:gd name="connsiteX15" fmla="*/ 11221805 w 12192000"/>
              <a:gd name="connsiteY15" fmla="*/ 3063540 h 3442855"/>
              <a:gd name="connsiteX16" fmla="*/ 11135382 w 12192000"/>
              <a:gd name="connsiteY16" fmla="*/ 3062095 h 3442855"/>
              <a:gd name="connsiteX17" fmla="*/ 11056771 w 12192000"/>
              <a:gd name="connsiteY17" fmla="*/ 3020684 h 3442855"/>
              <a:gd name="connsiteX18" fmla="*/ 10800887 w 12192000"/>
              <a:gd name="connsiteY18" fmla="*/ 2963080 h 3442855"/>
              <a:gd name="connsiteX19" fmla="*/ 10701230 w 12192000"/>
              <a:gd name="connsiteY19" fmla="*/ 2935785 h 3442855"/>
              <a:gd name="connsiteX20" fmla="*/ 10529686 w 12192000"/>
              <a:gd name="connsiteY20" fmla="*/ 2918071 h 3442855"/>
              <a:gd name="connsiteX21" fmla="*/ 10337584 w 12192000"/>
              <a:gd name="connsiteY21" fmla="*/ 2926238 h 3442855"/>
              <a:gd name="connsiteX22" fmla="*/ 10179941 w 12192000"/>
              <a:gd name="connsiteY22" fmla="*/ 2930174 h 3442855"/>
              <a:gd name="connsiteX23" fmla="*/ 10129038 w 12192000"/>
              <a:gd name="connsiteY23" fmla="*/ 2929992 h 3442855"/>
              <a:gd name="connsiteX24" fmla="*/ 10044809 w 12192000"/>
              <a:gd name="connsiteY24" fmla="*/ 2932587 h 3442855"/>
              <a:gd name="connsiteX25" fmla="*/ 9923926 w 12192000"/>
              <a:gd name="connsiteY25" fmla="*/ 2936679 h 3442855"/>
              <a:gd name="connsiteX26" fmla="*/ 9825938 w 12192000"/>
              <a:gd name="connsiteY26" fmla="*/ 2915287 h 3442855"/>
              <a:gd name="connsiteX27" fmla="*/ 9761662 w 12192000"/>
              <a:gd name="connsiteY27" fmla="*/ 2916695 h 3442855"/>
              <a:gd name="connsiteX28" fmla="*/ 9688436 w 12192000"/>
              <a:gd name="connsiteY28" fmla="*/ 2894364 h 3442855"/>
              <a:gd name="connsiteX29" fmla="*/ 9626359 w 12192000"/>
              <a:gd name="connsiteY29" fmla="*/ 2876388 h 3442855"/>
              <a:gd name="connsiteX30" fmla="*/ 9536686 w 12192000"/>
              <a:gd name="connsiteY30" fmla="*/ 2845662 h 3442855"/>
              <a:gd name="connsiteX31" fmla="*/ 9500517 w 12192000"/>
              <a:gd name="connsiteY31" fmla="*/ 2847197 h 3442855"/>
              <a:gd name="connsiteX32" fmla="*/ 9432874 w 12192000"/>
              <a:gd name="connsiteY32" fmla="*/ 2826106 h 3442855"/>
              <a:gd name="connsiteX33" fmla="*/ 9340481 w 12192000"/>
              <a:gd name="connsiteY33" fmla="*/ 2831628 h 3442855"/>
              <a:gd name="connsiteX34" fmla="*/ 9191002 w 12192000"/>
              <a:gd name="connsiteY34" fmla="*/ 2776544 h 3442855"/>
              <a:gd name="connsiteX35" fmla="*/ 9181756 w 12192000"/>
              <a:gd name="connsiteY35" fmla="*/ 2773801 h 3442855"/>
              <a:gd name="connsiteX36" fmla="*/ 8912415 w 12192000"/>
              <a:gd name="connsiteY36" fmla="*/ 2765023 h 3442855"/>
              <a:gd name="connsiteX37" fmla="*/ 7709716 w 12192000"/>
              <a:gd name="connsiteY37" fmla="*/ 2795956 h 3442855"/>
              <a:gd name="connsiteX38" fmla="*/ 6923164 w 12192000"/>
              <a:gd name="connsiteY38" fmla="*/ 2920980 h 3442855"/>
              <a:gd name="connsiteX39" fmla="*/ 3308915 w 12192000"/>
              <a:gd name="connsiteY39" fmla="*/ 3049912 h 3442855"/>
              <a:gd name="connsiteX40" fmla="*/ 2643050 w 12192000"/>
              <a:gd name="connsiteY40" fmla="*/ 3112559 h 3442855"/>
              <a:gd name="connsiteX41" fmla="*/ 2426006 w 12192000"/>
              <a:gd name="connsiteY41" fmla="*/ 3161942 h 3442855"/>
              <a:gd name="connsiteX42" fmla="*/ 2291811 w 12192000"/>
              <a:gd name="connsiteY42" fmla="*/ 3176941 h 3442855"/>
              <a:gd name="connsiteX43" fmla="*/ 2201685 w 12192000"/>
              <a:gd name="connsiteY43" fmla="*/ 3200625 h 3442855"/>
              <a:gd name="connsiteX44" fmla="*/ 2046141 w 12192000"/>
              <a:gd name="connsiteY44" fmla="*/ 3203263 h 3442855"/>
              <a:gd name="connsiteX45" fmla="*/ 1953987 w 12192000"/>
              <a:gd name="connsiteY45" fmla="*/ 3176250 h 3442855"/>
              <a:gd name="connsiteX46" fmla="*/ 1924440 w 12192000"/>
              <a:gd name="connsiteY46" fmla="*/ 3170393 h 3442855"/>
              <a:gd name="connsiteX47" fmla="*/ 1907653 w 12192000"/>
              <a:gd name="connsiteY47" fmla="*/ 3175484 h 3442855"/>
              <a:gd name="connsiteX48" fmla="*/ 1856828 w 12192000"/>
              <a:gd name="connsiteY48" fmla="*/ 3184705 h 3442855"/>
              <a:gd name="connsiteX49" fmla="*/ 1831611 w 12192000"/>
              <a:gd name="connsiteY49" fmla="*/ 3205201 h 3442855"/>
              <a:gd name="connsiteX50" fmla="*/ 1715859 w 12192000"/>
              <a:gd name="connsiteY50" fmla="*/ 3229661 h 3442855"/>
              <a:gd name="connsiteX51" fmla="*/ 1573012 w 12192000"/>
              <a:gd name="connsiteY51" fmla="*/ 3250275 h 3442855"/>
              <a:gd name="connsiteX52" fmla="*/ 1525936 w 12192000"/>
              <a:gd name="connsiteY52" fmla="*/ 3243056 h 3442855"/>
              <a:gd name="connsiteX53" fmla="*/ 1515932 w 12192000"/>
              <a:gd name="connsiteY53" fmla="*/ 3243699 h 3442855"/>
              <a:gd name="connsiteX54" fmla="*/ 1418247 w 12192000"/>
              <a:gd name="connsiteY54" fmla="*/ 3236042 h 3442855"/>
              <a:gd name="connsiteX55" fmla="*/ 1311781 w 12192000"/>
              <a:gd name="connsiteY55" fmla="*/ 3207733 h 3442855"/>
              <a:gd name="connsiteX56" fmla="*/ 1287526 w 12192000"/>
              <a:gd name="connsiteY56" fmla="*/ 3195564 h 3442855"/>
              <a:gd name="connsiteX57" fmla="*/ 1275912 w 12192000"/>
              <a:gd name="connsiteY57" fmla="*/ 3202348 h 3442855"/>
              <a:gd name="connsiteX58" fmla="*/ 1160923 w 12192000"/>
              <a:gd name="connsiteY58" fmla="*/ 3219676 h 3442855"/>
              <a:gd name="connsiteX59" fmla="*/ 909690 w 12192000"/>
              <a:gd name="connsiteY59" fmla="*/ 3216919 h 3442855"/>
              <a:gd name="connsiteX60" fmla="*/ 764020 w 12192000"/>
              <a:gd name="connsiteY60" fmla="*/ 3235844 h 3442855"/>
              <a:gd name="connsiteX61" fmla="*/ 701915 w 12192000"/>
              <a:gd name="connsiteY61" fmla="*/ 3250223 h 3442855"/>
              <a:gd name="connsiteX62" fmla="*/ 463292 w 12192000"/>
              <a:gd name="connsiteY62" fmla="*/ 3316636 h 3442855"/>
              <a:gd name="connsiteX63" fmla="*/ 369865 w 12192000"/>
              <a:gd name="connsiteY63" fmla="*/ 3339094 h 3442855"/>
              <a:gd name="connsiteX64" fmla="*/ 318911 w 12192000"/>
              <a:gd name="connsiteY64" fmla="*/ 3367912 h 3442855"/>
              <a:gd name="connsiteX65" fmla="*/ 119548 w 12192000"/>
              <a:gd name="connsiteY65" fmla="*/ 3404651 h 3442855"/>
              <a:gd name="connsiteX66" fmla="*/ 0 w 12192000"/>
              <a:gd name="connsiteY66" fmla="*/ 3414000 h 3442855"/>
              <a:gd name="connsiteX67" fmla="*/ 0 w 12192000"/>
              <a:gd name="connsiteY67" fmla="*/ 2 h 3442855"/>
              <a:gd name="connsiteX68" fmla="*/ 3459904 w 12192000"/>
              <a:gd name="connsiteY68" fmla="*/ 1 h 3442855"/>
              <a:gd name="connsiteX69" fmla="*/ 3459907 w 12192000"/>
              <a:gd name="connsiteY69" fmla="*/ 0 h 344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12192000" h="3442855">
                <a:moveTo>
                  <a:pt x="3459907" y="0"/>
                </a:moveTo>
                <a:lnTo>
                  <a:pt x="12192000" y="0"/>
                </a:lnTo>
                <a:lnTo>
                  <a:pt x="12192000" y="3442855"/>
                </a:lnTo>
                <a:lnTo>
                  <a:pt x="12076094" y="3423357"/>
                </a:lnTo>
                <a:cubicBezTo>
                  <a:pt x="12005159" y="3438127"/>
                  <a:pt x="12014346" y="3381657"/>
                  <a:pt x="11974360" y="3396494"/>
                </a:cubicBezTo>
                <a:cubicBezTo>
                  <a:pt x="11904719" y="3371812"/>
                  <a:pt x="11861782" y="3344051"/>
                  <a:pt x="11825709" y="3356473"/>
                </a:cubicBezTo>
                <a:cubicBezTo>
                  <a:pt x="11795915" y="3337312"/>
                  <a:pt x="11776282" y="3287434"/>
                  <a:pt x="11731940" y="3297768"/>
                </a:cubicBezTo>
                <a:cubicBezTo>
                  <a:pt x="11745979" y="3276550"/>
                  <a:pt x="11683245" y="3292173"/>
                  <a:pt x="11676634" y="3269119"/>
                </a:cubicBezTo>
                <a:cubicBezTo>
                  <a:pt x="11673835" y="3250701"/>
                  <a:pt x="11654148" y="3251146"/>
                  <a:pt x="11639416" y="3243537"/>
                </a:cubicBezTo>
                <a:cubicBezTo>
                  <a:pt x="11629359" y="3224298"/>
                  <a:pt x="11554687" y="3202798"/>
                  <a:pt x="11528409" y="3203904"/>
                </a:cubicBezTo>
                <a:cubicBezTo>
                  <a:pt x="11453995" y="3217978"/>
                  <a:pt x="11397027" y="3139530"/>
                  <a:pt x="11337600" y="3148858"/>
                </a:cubicBezTo>
                <a:cubicBezTo>
                  <a:pt x="11294796" y="3133781"/>
                  <a:pt x="11282692" y="3121518"/>
                  <a:pt x="11271588" y="3113441"/>
                </a:cubicBezTo>
                <a:cubicBezTo>
                  <a:pt x="11271384" y="3109093"/>
                  <a:pt x="11271181" y="3104744"/>
                  <a:pt x="11270977" y="3100396"/>
                </a:cubicBezTo>
                <a:lnTo>
                  <a:pt x="11250574" y="3091174"/>
                </a:lnTo>
                <a:lnTo>
                  <a:pt x="11246505" y="3086783"/>
                </a:lnTo>
                <a:cubicBezTo>
                  <a:pt x="11238764" y="3078354"/>
                  <a:pt x="11230851" y="3070308"/>
                  <a:pt x="11221805" y="3063540"/>
                </a:cubicBezTo>
                <a:cubicBezTo>
                  <a:pt x="11194819" y="3110734"/>
                  <a:pt x="11140396" y="3013748"/>
                  <a:pt x="11135382" y="3062095"/>
                </a:cubicBezTo>
                <a:cubicBezTo>
                  <a:pt x="11080975" y="3033115"/>
                  <a:pt x="11090475" y="3086737"/>
                  <a:pt x="11056771" y="3020684"/>
                </a:cubicBezTo>
                <a:cubicBezTo>
                  <a:pt x="10950489" y="2984550"/>
                  <a:pt x="10968513" y="2976705"/>
                  <a:pt x="10800887" y="2963080"/>
                </a:cubicBezTo>
                <a:cubicBezTo>
                  <a:pt x="10782723" y="2947697"/>
                  <a:pt x="10721294" y="2942886"/>
                  <a:pt x="10701230" y="2935785"/>
                </a:cubicBezTo>
                <a:lnTo>
                  <a:pt x="10529686" y="2918071"/>
                </a:lnTo>
                <a:cubicBezTo>
                  <a:pt x="10467898" y="2936564"/>
                  <a:pt x="10391723" y="2920684"/>
                  <a:pt x="10337584" y="2926238"/>
                </a:cubicBezTo>
                <a:cubicBezTo>
                  <a:pt x="10271486" y="2936266"/>
                  <a:pt x="10261085" y="2903356"/>
                  <a:pt x="10179941" y="2930174"/>
                </a:cubicBezTo>
                <a:cubicBezTo>
                  <a:pt x="10171294" y="2901323"/>
                  <a:pt x="10143743" y="2928373"/>
                  <a:pt x="10129038" y="2929992"/>
                </a:cubicBezTo>
                <a:cubicBezTo>
                  <a:pt x="10111049" y="2935411"/>
                  <a:pt x="10080763" y="2928965"/>
                  <a:pt x="10044809" y="2932587"/>
                </a:cubicBezTo>
                <a:cubicBezTo>
                  <a:pt x="9986964" y="2934979"/>
                  <a:pt x="10040427" y="2926217"/>
                  <a:pt x="9923926" y="2936679"/>
                </a:cubicBezTo>
                <a:cubicBezTo>
                  <a:pt x="9890801" y="2937500"/>
                  <a:pt x="9863184" y="2908407"/>
                  <a:pt x="9825938" y="2915287"/>
                </a:cubicBezTo>
                <a:lnTo>
                  <a:pt x="9761662" y="2916695"/>
                </a:lnTo>
                <a:lnTo>
                  <a:pt x="9688436" y="2894364"/>
                </a:lnTo>
                <a:lnTo>
                  <a:pt x="9626359" y="2876388"/>
                </a:lnTo>
                <a:lnTo>
                  <a:pt x="9536686" y="2845662"/>
                </a:lnTo>
                <a:cubicBezTo>
                  <a:pt x="9530621" y="2846717"/>
                  <a:pt x="9510170" y="2854046"/>
                  <a:pt x="9500517" y="2847197"/>
                </a:cubicBezTo>
                <a:lnTo>
                  <a:pt x="9432874" y="2826106"/>
                </a:lnTo>
                <a:cubicBezTo>
                  <a:pt x="9425326" y="2827008"/>
                  <a:pt x="9347481" y="2827961"/>
                  <a:pt x="9340481" y="2831628"/>
                </a:cubicBezTo>
                <a:cubicBezTo>
                  <a:pt x="9293603" y="2778331"/>
                  <a:pt x="9255558" y="2808341"/>
                  <a:pt x="9191002" y="2776544"/>
                </a:cubicBezTo>
                <a:lnTo>
                  <a:pt x="9181756" y="2773801"/>
                </a:lnTo>
                <a:lnTo>
                  <a:pt x="8912415" y="2765023"/>
                </a:lnTo>
                <a:lnTo>
                  <a:pt x="7709716" y="2795956"/>
                </a:lnTo>
                <a:cubicBezTo>
                  <a:pt x="7352819" y="2829880"/>
                  <a:pt x="7380767" y="2943418"/>
                  <a:pt x="6923164" y="2920980"/>
                </a:cubicBezTo>
                <a:cubicBezTo>
                  <a:pt x="5970798" y="2826379"/>
                  <a:pt x="4381146" y="3024064"/>
                  <a:pt x="3308915" y="3049912"/>
                </a:cubicBezTo>
                <a:cubicBezTo>
                  <a:pt x="3098453" y="3075471"/>
                  <a:pt x="2865005" y="3091676"/>
                  <a:pt x="2643050" y="3112559"/>
                </a:cubicBezTo>
                <a:lnTo>
                  <a:pt x="2426006" y="3161942"/>
                </a:lnTo>
                <a:lnTo>
                  <a:pt x="2291811" y="3176941"/>
                </a:lnTo>
                <a:lnTo>
                  <a:pt x="2201685" y="3200625"/>
                </a:lnTo>
                <a:cubicBezTo>
                  <a:pt x="2115718" y="3217427"/>
                  <a:pt x="2132108" y="3186461"/>
                  <a:pt x="2046141" y="3203263"/>
                </a:cubicBezTo>
                <a:cubicBezTo>
                  <a:pt x="2010569" y="3191771"/>
                  <a:pt x="1980262" y="3182883"/>
                  <a:pt x="1953987" y="3176250"/>
                </a:cubicBezTo>
                <a:lnTo>
                  <a:pt x="1924440" y="3170393"/>
                </a:lnTo>
                <a:lnTo>
                  <a:pt x="1907653" y="3175484"/>
                </a:lnTo>
                <a:cubicBezTo>
                  <a:pt x="1878061" y="3178004"/>
                  <a:pt x="1876006" y="3207968"/>
                  <a:pt x="1856828" y="3184705"/>
                </a:cubicBezTo>
                <a:lnTo>
                  <a:pt x="1831611" y="3205201"/>
                </a:lnTo>
                <a:lnTo>
                  <a:pt x="1715859" y="3229661"/>
                </a:lnTo>
                <a:lnTo>
                  <a:pt x="1573012" y="3250275"/>
                </a:lnTo>
                <a:lnTo>
                  <a:pt x="1525936" y="3243056"/>
                </a:lnTo>
                <a:lnTo>
                  <a:pt x="1515932" y="3243699"/>
                </a:lnTo>
                <a:cubicBezTo>
                  <a:pt x="1483797" y="3247820"/>
                  <a:pt x="1486309" y="3252662"/>
                  <a:pt x="1418247" y="3236042"/>
                </a:cubicBezTo>
                <a:cubicBezTo>
                  <a:pt x="1389292" y="3213946"/>
                  <a:pt x="1345427" y="3216968"/>
                  <a:pt x="1311781" y="3207733"/>
                </a:cubicBezTo>
                <a:lnTo>
                  <a:pt x="1287526" y="3195564"/>
                </a:lnTo>
                <a:lnTo>
                  <a:pt x="1275912" y="3202348"/>
                </a:lnTo>
                <a:cubicBezTo>
                  <a:pt x="1219626" y="3232740"/>
                  <a:pt x="1230867" y="3206674"/>
                  <a:pt x="1160923" y="3219676"/>
                </a:cubicBezTo>
                <a:cubicBezTo>
                  <a:pt x="1120939" y="3215839"/>
                  <a:pt x="1029087" y="3185516"/>
                  <a:pt x="909690" y="3216919"/>
                </a:cubicBezTo>
                <a:cubicBezTo>
                  <a:pt x="860463" y="3220671"/>
                  <a:pt x="794970" y="3221233"/>
                  <a:pt x="764020" y="3235844"/>
                </a:cubicBezTo>
                <a:cubicBezTo>
                  <a:pt x="713142" y="3261931"/>
                  <a:pt x="769145" y="3237498"/>
                  <a:pt x="701915" y="3250223"/>
                </a:cubicBezTo>
                <a:cubicBezTo>
                  <a:pt x="644188" y="3215027"/>
                  <a:pt x="531278" y="3284445"/>
                  <a:pt x="463292" y="3316636"/>
                </a:cubicBezTo>
                <a:cubicBezTo>
                  <a:pt x="456096" y="3336479"/>
                  <a:pt x="389128" y="3337531"/>
                  <a:pt x="369865" y="3339094"/>
                </a:cubicBezTo>
                <a:cubicBezTo>
                  <a:pt x="365488" y="3372375"/>
                  <a:pt x="330307" y="3346614"/>
                  <a:pt x="318911" y="3367912"/>
                </a:cubicBezTo>
                <a:cubicBezTo>
                  <a:pt x="256531" y="3381126"/>
                  <a:pt x="186611" y="3396061"/>
                  <a:pt x="119548" y="3404651"/>
                </a:cubicBezTo>
                <a:lnTo>
                  <a:pt x="0" y="3414000"/>
                </a:lnTo>
                <a:lnTo>
                  <a:pt x="0" y="2"/>
                </a:lnTo>
                <a:lnTo>
                  <a:pt x="3459904" y="1"/>
                </a:lnTo>
                <a:cubicBezTo>
                  <a:pt x="3459905" y="1"/>
                  <a:pt x="3459906" y="0"/>
                  <a:pt x="3459907" y="0"/>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2"/>
          <a:srcRect r="2250" b="2"/>
          <a:stretch/>
        </p:blipFill>
        <p:spPr>
          <a:xfrm>
            <a:off x="71486" y="1"/>
            <a:ext cx="1842583" cy="1097681"/>
          </a:xfrm>
          <a:prstGeom prst="rect">
            <a:avLst/>
          </a:prstGeom>
        </p:spPr>
      </p:pic>
      <p:sp>
        <p:nvSpPr>
          <p:cNvPr id="13" name="CasellaDiTesto 12">
            <a:extLst>
              <a:ext uri="{FF2B5EF4-FFF2-40B4-BE49-F238E27FC236}">
                <a16:creationId xmlns="" xmlns:a16="http://schemas.microsoft.com/office/drawing/2014/main" id="{880D132D-ABEF-54EF-3F78-939AFDEF986D}"/>
              </a:ext>
            </a:extLst>
          </p:cNvPr>
          <p:cNvSpPr txBox="1"/>
          <p:nvPr/>
        </p:nvSpPr>
        <p:spPr>
          <a:xfrm>
            <a:off x="1985554" y="238895"/>
            <a:ext cx="6871062" cy="523220"/>
          </a:xfrm>
          <a:prstGeom prst="rect">
            <a:avLst/>
          </a:prstGeom>
          <a:noFill/>
        </p:spPr>
        <p:txBody>
          <a:bodyPr wrap="square" rtlCol="0">
            <a:spAutoFit/>
          </a:bodyPr>
          <a:lstStyle/>
          <a:p>
            <a:r>
              <a:rPr lang="it-IT" sz="2800" b="1" dirty="0">
                <a:solidFill>
                  <a:srgbClr val="00B050"/>
                </a:solidFill>
              </a:rPr>
              <a:t>AMBULATORIO MEDICO </a:t>
            </a:r>
            <a:r>
              <a:rPr lang="it-IT" sz="2800" b="1" dirty="0" smtClean="0">
                <a:solidFill>
                  <a:srgbClr val="00B050"/>
                </a:solidFill>
              </a:rPr>
              <a:t>TEMPORANEO</a:t>
            </a:r>
            <a:endParaRPr lang="it-IT" sz="2800" b="1" dirty="0">
              <a:solidFill>
                <a:srgbClr val="00B050"/>
              </a:solidFill>
            </a:endParaRPr>
          </a:p>
        </p:txBody>
      </p:sp>
      <p:sp>
        <p:nvSpPr>
          <p:cNvPr id="10" name="CasellaDiTesto 9"/>
          <p:cNvSpPr txBox="1"/>
          <p:nvPr/>
        </p:nvSpPr>
        <p:spPr>
          <a:xfrm>
            <a:off x="1755943" y="4931616"/>
            <a:ext cx="4865757" cy="830997"/>
          </a:xfrm>
          <a:prstGeom prst="rect">
            <a:avLst/>
          </a:prstGeom>
          <a:noFill/>
        </p:spPr>
        <p:txBody>
          <a:bodyPr wrap="square" rtlCol="0">
            <a:spAutoFit/>
          </a:bodyPr>
          <a:lstStyle/>
          <a:p>
            <a:r>
              <a:rPr lang="it-IT" sz="2400" dirty="0">
                <a:solidFill>
                  <a:srgbClr val="FF0000"/>
                </a:solidFill>
              </a:rPr>
              <a:t>TOTALE ASSITITI SENZA MMG </a:t>
            </a:r>
            <a:r>
              <a:rPr lang="it-IT" sz="2400" dirty="0" smtClean="0">
                <a:solidFill>
                  <a:srgbClr val="FF0000"/>
                </a:solidFill>
              </a:rPr>
              <a:t>40.243</a:t>
            </a:r>
            <a:endParaRPr lang="it-IT" sz="2400" dirty="0">
              <a:solidFill>
                <a:srgbClr val="FF0000"/>
              </a:solidFill>
            </a:endParaRPr>
          </a:p>
        </p:txBody>
      </p:sp>
      <p:graphicFrame>
        <p:nvGraphicFramePr>
          <p:cNvPr id="2" name="Tabella 1"/>
          <p:cNvGraphicFramePr>
            <a:graphicFrameLocks noGrp="1"/>
          </p:cNvGraphicFramePr>
          <p:nvPr>
            <p:extLst>
              <p:ext uri="{D42A27DB-BD31-4B8C-83A1-F6EECF244321}">
                <p14:modId xmlns:p14="http://schemas.microsoft.com/office/powerpoint/2010/main" val="3657968042"/>
              </p:ext>
            </p:extLst>
          </p:nvPr>
        </p:nvGraphicFramePr>
        <p:xfrm>
          <a:off x="1395047" y="1661954"/>
          <a:ext cx="5545015" cy="2849880"/>
        </p:xfrm>
        <a:graphic>
          <a:graphicData uri="http://schemas.openxmlformats.org/drawingml/2006/table">
            <a:tbl>
              <a:tblPr/>
              <a:tblGrid>
                <a:gridCol w="1504233"/>
                <a:gridCol w="2020391"/>
                <a:gridCol w="2020391"/>
              </a:tblGrid>
              <a:tr h="182880">
                <a:tc>
                  <a:txBody>
                    <a:bodyPr/>
                    <a:lstStyle/>
                    <a:p>
                      <a:pPr algn="ctr" rtl="0" fontAlgn="ctr"/>
                      <a:r>
                        <a:rPr lang="it-IT" sz="900" b="1" i="0" u="none" strike="noStrike" dirty="0">
                          <a:solidFill>
                            <a:srgbClr val="FFFFFF"/>
                          </a:solidFill>
                          <a:effectLst/>
                          <a:latin typeface="Arial" panose="020B0604020202020204" pitchFamily="34" charset="0"/>
                        </a:rPr>
                        <a:t>Distretto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rtl="0" fontAlgn="ctr"/>
                      <a:r>
                        <a:rPr lang="it-IT" sz="900" b="1" i="0" u="none" strike="noStrike">
                          <a:solidFill>
                            <a:srgbClr val="FFFFFF"/>
                          </a:solidFill>
                          <a:effectLst/>
                          <a:latin typeface="Arial" panose="020B0604020202020204" pitchFamily="34" charset="0"/>
                        </a:rPr>
                        <a:t>COMUNE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rtl="0" fontAlgn="ctr"/>
                      <a:r>
                        <a:rPr lang="it-IT" sz="900" b="1" i="0" u="none" strike="noStrike">
                          <a:solidFill>
                            <a:srgbClr val="FFFFFF"/>
                          </a:solidFill>
                          <a:effectLst/>
                          <a:latin typeface="Arial" panose="020B0604020202020204" pitchFamily="34" charset="0"/>
                        </a:rPr>
                        <a:t>ASSISTITI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r>
              <a:tr h="365760">
                <a:tc>
                  <a:txBody>
                    <a:bodyPr/>
                    <a:lstStyle/>
                    <a:p>
                      <a:pPr algn="ctr" rtl="0" fontAlgn="ctr"/>
                      <a:r>
                        <a:rPr lang="it-IT" sz="900" b="1" i="0" u="none" strike="noStrike">
                          <a:solidFill>
                            <a:srgbClr val="FFFFFF"/>
                          </a:solidFill>
                          <a:effectLst/>
                          <a:latin typeface="Arial" panose="020B0604020202020204" pitchFamily="34" charset="0"/>
                        </a:rPr>
                        <a:t>Carate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rtl="0" fontAlgn="ctr"/>
                      <a:r>
                        <a:rPr lang="it-IT" sz="900" b="0" i="0" u="none" strike="noStrike" dirty="0">
                          <a:solidFill>
                            <a:srgbClr val="000000"/>
                          </a:solidFill>
                          <a:effectLst/>
                          <a:latin typeface="Arial" panose="020B0604020202020204" pitchFamily="34" charset="0"/>
                        </a:rPr>
                        <a:t>LISSONE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3563</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rowSpan="4">
                  <a:txBody>
                    <a:bodyPr/>
                    <a:lstStyle/>
                    <a:p>
                      <a:pPr algn="ctr" rtl="0" fontAlgn="ctr"/>
                      <a:r>
                        <a:rPr lang="it-IT" sz="900" b="1" i="0" u="none" strike="noStrike">
                          <a:solidFill>
                            <a:srgbClr val="FFFFFF"/>
                          </a:solidFill>
                          <a:effectLst/>
                          <a:latin typeface="Arial" panose="020B0604020202020204" pitchFamily="34" charset="0"/>
                        </a:rPr>
                        <a:t>Desio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rtl="0" fontAlgn="ctr"/>
                      <a:r>
                        <a:rPr lang="it-IT" sz="900" b="0" i="0" u="none" strike="noStrike">
                          <a:solidFill>
                            <a:srgbClr val="000000"/>
                          </a:solidFill>
                          <a:effectLst/>
                          <a:latin typeface="Arial" panose="020B0604020202020204" pitchFamily="34" charset="0"/>
                        </a:rPr>
                        <a:t>CESANO MADERNO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E9"/>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1017</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vMerge="1">
                  <a:txBody>
                    <a:bodyPr/>
                    <a:lstStyle/>
                    <a:p>
                      <a:endParaRPr lang="it-IT"/>
                    </a:p>
                  </a:txBody>
                  <a:tcPr/>
                </a:tc>
                <a:tc>
                  <a:txBody>
                    <a:bodyPr/>
                    <a:lstStyle/>
                    <a:p>
                      <a:pPr algn="ctr" rtl="0" fontAlgn="ctr"/>
                      <a:r>
                        <a:rPr lang="it-IT" sz="900" b="0" i="0" u="none" strike="noStrike">
                          <a:solidFill>
                            <a:srgbClr val="000000"/>
                          </a:solidFill>
                          <a:effectLst/>
                          <a:latin typeface="Arial" panose="020B0604020202020204" pitchFamily="34" charset="0"/>
                        </a:rPr>
                        <a:t>LIMBIATE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c>
                  <a:txBody>
                    <a:bodyPr/>
                    <a:lstStyle/>
                    <a:p>
                      <a:pPr algn="ctr" rtl="0" fontAlgn="ctr"/>
                      <a:r>
                        <a:rPr lang="it-IT" sz="900" b="1" i="0" u="none" strike="noStrike" dirty="0">
                          <a:solidFill>
                            <a:srgbClr val="000000"/>
                          </a:solidFill>
                          <a:effectLst/>
                          <a:latin typeface="Arial" panose="020B0604020202020204" pitchFamily="34" charset="0"/>
                        </a:rPr>
                        <a:t> </a:t>
                      </a:r>
                      <a:r>
                        <a:rPr lang="it-IT" sz="900" b="1" i="0" u="none" strike="noStrike" dirty="0" smtClean="0">
                          <a:solidFill>
                            <a:srgbClr val="000000"/>
                          </a:solidFill>
                          <a:effectLst/>
                          <a:latin typeface="Arial" panose="020B0604020202020204" pitchFamily="34" charset="0"/>
                        </a:rPr>
                        <a:t>5541</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vMerge="1">
                  <a:txBody>
                    <a:bodyPr/>
                    <a:lstStyle/>
                    <a:p>
                      <a:endParaRPr lang="it-IT"/>
                    </a:p>
                  </a:txBody>
                  <a:tcPr/>
                </a:tc>
                <a:tc>
                  <a:txBody>
                    <a:bodyPr/>
                    <a:lstStyle/>
                    <a:p>
                      <a:pPr algn="ctr" rtl="0" fontAlgn="ctr"/>
                      <a:r>
                        <a:rPr lang="it-IT" sz="900" b="0" i="0" u="none" strike="noStrike">
                          <a:solidFill>
                            <a:srgbClr val="000000"/>
                          </a:solidFill>
                          <a:effectLst/>
                          <a:latin typeface="Arial" panose="020B0604020202020204" pitchFamily="34" charset="0"/>
                        </a:rPr>
                        <a:t>DESIO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2195</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vMerge="1">
                  <a:txBody>
                    <a:bodyPr/>
                    <a:lstStyle/>
                    <a:p>
                      <a:endParaRPr lang="it-IT"/>
                    </a:p>
                  </a:txBody>
                  <a:tcPr/>
                </a:tc>
                <a:tc>
                  <a:txBody>
                    <a:bodyPr/>
                    <a:lstStyle/>
                    <a:p>
                      <a:pPr algn="ctr" rtl="0" fontAlgn="ctr"/>
                      <a:r>
                        <a:rPr lang="it-IT" sz="900" b="0" i="0" u="none" strike="noStrike">
                          <a:solidFill>
                            <a:srgbClr val="000000"/>
                          </a:solidFill>
                          <a:effectLst/>
                          <a:latin typeface="Arial" panose="020B0604020202020204" pitchFamily="34" charset="0"/>
                        </a:rPr>
                        <a:t>VAREDO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E9"/>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4349</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rowSpan="2">
                  <a:txBody>
                    <a:bodyPr/>
                    <a:lstStyle/>
                    <a:p>
                      <a:pPr algn="ctr" rtl="0" fontAlgn="ctr"/>
                      <a:r>
                        <a:rPr lang="it-IT" sz="900" b="1" i="0" u="none" strike="noStrike">
                          <a:solidFill>
                            <a:srgbClr val="FFFFFF"/>
                          </a:solidFill>
                          <a:effectLst/>
                          <a:latin typeface="Arial" panose="020B0604020202020204" pitchFamily="34" charset="0"/>
                        </a:rPr>
                        <a:t>Monza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rtl="0" fontAlgn="ctr"/>
                      <a:r>
                        <a:rPr lang="it-IT" sz="900" b="0" i="0" u="none" strike="noStrike">
                          <a:solidFill>
                            <a:srgbClr val="000000"/>
                          </a:solidFill>
                          <a:effectLst/>
                          <a:latin typeface="Arial" panose="020B0604020202020204" pitchFamily="34" charset="0"/>
                        </a:rPr>
                        <a:t>MONZA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E9"/>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772</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vMerge="1">
                  <a:txBody>
                    <a:bodyPr/>
                    <a:lstStyle/>
                    <a:p>
                      <a:endParaRPr lang="it-IT"/>
                    </a:p>
                  </a:txBody>
                  <a:tcPr/>
                </a:tc>
                <a:tc>
                  <a:txBody>
                    <a:bodyPr/>
                    <a:lstStyle/>
                    <a:p>
                      <a:pPr algn="ctr" rtl="0" fontAlgn="ctr"/>
                      <a:r>
                        <a:rPr lang="it-IT" sz="900" b="0" i="0" u="none" strike="noStrike">
                          <a:solidFill>
                            <a:srgbClr val="000000"/>
                          </a:solidFill>
                          <a:effectLst/>
                          <a:latin typeface="Arial" panose="020B0604020202020204" pitchFamily="34" charset="0"/>
                        </a:rPr>
                        <a:t>BRUGHERIO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1460</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rowSpan="3">
                  <a:txBody>
                    <a:bodyPr/>
                    <a:lstStyle/>
                    <a:p>
                      <a:pPr algn="ctr" rtl="0" fontAlgn="ctr"/>
                      <a:r>
                        <a:rPr lang="it-IT" sz="900" b="1" i="0" u="none" strike="noStrike">
                          <a:solidFill>
                            <a:srgbClr val="FFFFFF"/>
                          </a:solidFill>
                          <a:effectLst/>
                          <a:latin typeface="Arial" panose="020B0604020202020204" pitchFamily="34" charset="0"/>
                        </a:rPr>
                        <a:t>SEREGNO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rtl="0" fontAlgn="ctr"/>
                      <a:r>
                        <a:rPr lang="it-IT" sz="900" b="0" i="0" u="none" strike="noStrike">
                          <a:solidFill>
                            <a:srgbClr val="000000"/>
                          </a:solidFill>
                          <a:effectLst/>
                          <a:latin typeface="Arial" panose="020B0604020202020204" pitchFamily="34" charset="0"/>
                        </a:rPr>
                        <a:t>GIUSSANO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1832</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vMerge="1">
                  <a:txBody>
                    <a:bodyPr/>
                    <a:lstStyle/>
                    <a:p>
                      <a:endParaRPr lang="it-IT"/>
                    </a:p>
                  </a:txBody>
                  <a:tcPr/>
                </a:tc>
                <a:tc>
                  <a:txBody>
                    <a:bodyPr/>
                    <a:lstStyle/>
                    <a:p>
                      <a:pPr algn="ctr" rtl="0" fontAlgn="ctr"/>
                      <a:r>
                        <a:rPr lang="it-IT" sz="900" b="0" i="0" u="none" strike="noStrike">
                          <a:solidFill>
                            <a:srgbClr val="000000"/>
                          </a:solidFill>
                          <a:effectLst/>
                          <a:latin typeface="Arial" panose="020B0604020202020204" pitchFamily="34" charset="0"/>
                        </a:rPr>
                        <a:t>CERIANO - LAZZATE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5775</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vMerge="1">
                  <a:txBody>
                    <a:bodyPr/>
                    <a:lstStyle/>
                    <a:p>
                      <a:endParaRPr lang="it-IT"/>
                    </a:p>
                  </a:txBody>
                  <a:tcPr/>
                </a:tc>
                <a:tc>
                  <a:txBody>
                    <a:bodyPr/>
                    <a:lstStyle/>
                    <a:p>
                      <a:pPr algn="ctr" rtl="0" fontAlgn="ctr"/>
                      <a:r>
                        <a:rPr lang="it-IT" sz="900" b="0" i="0" u="none" strike="noStrike">
                          <a:solidFill>
                            <a:srgbClr val="000000"/>
                          </a:solidFill>
                          <a:effectLst/>
                          <a:latin typeface="Arial" panose="020B0604020202020204" pitchFamily="34" charset="0"/>
                        </a:rPr>
                        <a:t>SEVESO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E9"/>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8920</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rowSpan="3">
                  <a:txBody>
                    <a:bodyPr/>
                    <a:lstStyle/>
                    <a:p>
                      <a:pPr algn="ctr" rtl="0" fontAlgn="ctr"/>
                      <a:r>
                        <a:rPr lang="it-IT" sz="900" b="1" i="0" u="none" strike="noStrike">
                          <a:solidFill>
                            <a:srgbClr val="FFFFFF"/>
                          </a:solidFill>
                          <a:effectLst/>
                          <a:latin typeface="Arial" panose="020B0604020202020204" pitchFamily="34" charset="0"/>
                        </a:rPr>
                        <a:t>Vimercate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rtl="0" fontAlgn="ctr"/>
                      <a:r>
                        <a:rPr lang="it-IT" sz="900" b="0" i="0" u="none" strike="noStrike" dirty="0">
                          <a:solidFill>
                            <a:srgbClr val="000000"/>
                          </a:solidFill>
                          <a:effectLst/>
                          <a:latin typeface="Arial" panose="020B0604020202020204" pitchFamily="34" charset="0"/>
                        </a:rPr>
                        <a:t>VIMERCATE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906</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182880">
                <a:tc vMerge="1">
                  <a:txBody>
                    <a:bodyPr/>
                    <a:lstStyle/>
                    <a:p>
                      <a:endParaRPr lang="it-IT"/>
                    </a:p>
                  </a:txBody>
                  <a:tcPr/>
                </a:tc>
                <a:tc>
                  <a:txBody>
                    <a:bodyPr/>
                    <a:lstStyle/>
                    <a:p>
                      <a:pPr algn="ctr" rtl="0" fontAlgn="ctr"/>
                      <a:r>
                        <a:rPr lang="it-IT" sz="900" b="0" i="0" u="none" strike="noStrike" dirty="0">
                          <a:solidFill>
                            <a:srgbClr val="000000"/>
                          </a:solidFill>
                          <a:effectLst/>
                          <a:latin typeface="Arial" panose="020B0604020202020204" pitchFamily="34" charset="0"/>
                        </a:rPr>
                        <a:t>CORREZZANA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E9"/>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2081</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r h="289560">
                <a:tc vMerge="1">
                  <a:txBody>
                    <a:bodyPr/>
                    <a:lstStyle/>
                    <a:p>
                      <a:endParaRPr lang="it-IT"/>
                    </a:p>
                  </a:txBody>
                  <a:tcPr/>
                </a:tc>
                <a:tc>
                  <a:txBody>
                    <a:bodyPr/>
                    <a:lstStyle/>
                    <a:p>
                      <a:pPr algn="ctr" rtl="0" fontAlgn="ctr"/>
                      <a:r>
                        <a:rPr lang="it-IT" sz="900" b="0" i="0" u="none" strike="noStrike" dirty="0" smtClean="0">
                          <a:solidFill>
                            <a:srgbClr val="000000"/>
                          </a:solidFill>
                          <a:effectLst/>
                          <a:latin typeface="Arial" panose="020B0604020202020204" pitchFamily="34" charset="0"/>
                        </a:rPr>
                        <a:t>BELLUSCO</a:t>
                      </a:r>
                      <a:endParaRPr lang="it-IT" sz="900" b="0"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E9"/>
                    </a:solidFill>
                  </a:tcPr>
                </a:tc>
                <a:tc>
                  <a:txBody>
                    <a:bodyPr/>
                    <a:lstStyle/>
                    <a:p>
                      <a:pPr algn="ctr" rtl="0" fontAlgn="ctr"/>
                      <a:r>
                        <a:rPr lang="it-IT" sz="900" b="1" i="0" u="none" strike="noStrike" dirty="0" smtClean="0">
                          <a:solidFill>
                            <a:srgbClr val="000000"/>
                          </a:solidFill>
                          <a:effectLst/>
                          <a:latin typeface="Arial" panose="020B0604020202020204" pitchFamily="34" charset="0"/>
                        </a:rPr>
                        <a:t>1832</a:t>
                      </a:r>
                      <a:endParaRPr lang="it-IT" sz="900" b="1" i="0" u="none" strike="noStrike" dirty="0">
                        <a:solidFill>
                          <a:srgbClr val="000000"/>
                        </a:solidFill>
                        <a:effectLst/>
                        <a:latin typeface="Arial" panose="020B060402020202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E3CF"/>
                    </a:solidFill>
                  </a:tcPr>
                </a:tc>
              </a:tr>
            </a:tbl>
          </a:graphicData>
        </a:graphic>
      </p:graphicFrame>
    </p:spTree>
    <p:extLst>
      <p:ext uri="{BB962C8B-B14F-4D97-AF65-F5344CB8AC3E}">
        <p14:creationId xmlns:p14="http://schemas.microsoft.com/office/powerpoint/2010/main" val="2675996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50811073-89F5-46D6-83D8-BA764464977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9144000" cy="3442855"/>
          </a:xfrm>
          <a:custGeom>
            <a:avLst/>
            <a:gdLst>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304043 w 12192000"/>
              <a:gd name="connsiteY45" fmla="*/ 3152858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763355 w 12192000"/>
              <a:gd name="connsiteY53" fmla="*/ 3224928 h 3442855"/>
              <a:gd name="connsiteX54" fmla="*/ 1654444 w 12192000"/>
              <a:gd name="connsiteY54" fmla="*/ 3229661 h 3442855"/>
              <a:gd name="connsiteX55" fmla="*/ 1629483 w 12192000"/>
              <a:gd name="connsiteY55" fmla="*/ 3232675 h 3442855"/>
              <a:gd name="connsiteX56" fmla="*/ 1573012 w 12192000"/>
              <a:gd name="connsiteY56" fmla="*/ 3250275 h 3442855"/>
              <a:gd name="connsiteX57" fmla="*/ 1525936 w 12192000"/>
              <a:gd name="connsiteY57" fmla="*/ 3243056 h 3442855"/>
              <a:gd name="connsiteX58" fmla="*/ 1515932 w 12192000"/>
              <a:gd name="connsiteY58" fmla="*/ 3243699 h 3442855"/>
              <a:gd name="connsiteX59" fmla="*/ 1418247 w 12192000"/>
              <a:gd name="connsiteY59" fmla="*/ 3236042 h 3442855"/>
              <a:gd name="connsiteX60" fmla="*/ 1311781 w 12192000"/>
              <a:gd name="connsiteY60" fmla="*/ 3207733 h 3442855"/>
              <a:gd name="connsiteX61" fmla="*/ 1287526 w 12192000"/>
              <a:gd name="connsiteY61" fmla="*/ 3195564 h 3442855"/>
              <a:gd name="connsiteX62" fmla="*/ 1275912 w 12192000"/>
              <a:gd name="connsiteY62" fmla="*/ 3202348 h 3442855"/>
              <a:gd name="connsiteX63" fmla="*/ 1160923 w 12192000"/>
              <a:gd name="connsiteY63" fmla="*/ 3219676 h 3442855"/>
              <a:gd name="connsiteX64" fmla="*/ 909690 w 12192000"/>
              <a:gd name="connsiteY64" fmla="*/ 3216919 h 3442855"/>
              <a:gd name="connsiteX65" fmla="*/ 764020 w 12192000"/>
              <a:gd name="connsiteY65" fmla="*/ 3235844 h 3442855"/>
              <a:gd name="connsiteX66" fmla="*/ 701915 w 12192000"/>
              <a:gd name="connsiteY66" fmla="*/ 3250223 h 3442855"/>
              <a:gd name="connsiteX67" fmla="*/ 463292 w 12192000"/>
              <a:gd name="connsiteY67" fmla="*/ 3316636 h 3442855"/>
              <a:gd name="connsiteX68" fmla="*/ 369865 w 12192000"/>
              <a:gd name="connsiteY68" fmla="*/ 3339094 h 3442855"/>
              <a:gd name="connsiteX69" fmla="*/ 318911 w 12192000"/>
              <a:gd name="connsiteY69" fmla="*/ 3367912 h 3442855"/>
              <a:gd name="connsiteX70" fmla="*/ 119548 w 12192000"/>
              <a:gd name="connsiteY70" fmla="*/ 3404651 h 3442855"/>
              <a:gd name="connsiteX71" fmla="*/ 0 w 12192000"/>
              <a:gd name="connsiteY71" fmla="*/ 3414000 h 3442855"/>
              <a:gd name="connsiteX72" fmla="*/ 0 w 12192000"/>
              <a:gd name="connsiteY72" fmla="*/ 2 h 3442855"/>
              <a:gd name="connsiteX73" fmla="*/ 3459904 w 12192000"/>
              <a:gd name="connsiteY73" fmla="*/ 1 h 3442855"/>
              <a:gd name="connsiteX74" fmla="*/ 3459907 w 12192000"/>
              <a:gd name="connsiteY74"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629483 w 12192000"/>
              <a:gd name="connsiteY53" fmla="*/ 3232675 h 3442855"/>
              <a:gd name="connsiteX54" fmla="*/ 1573012 w 12192000"/>
              <a:gd name="connsiteY54" fmla="*/ 3250275 h 3442855"/>
              <a:gd name="connsiteX55" fmla="*/ 1525936 w 12192000"/>
              <a:gd name="connsiteY55" fmla="*/ 3243056 h 3442855"/>
              <a:gd name="connsiteX56" fmla="*/ 1515932 w 12192000"/>
              <a:gd name="connsiteY56" fmla="*/ 3243699 h 3442855"/>
              <a:gd name="connsiteX57" fmla="*/ 1418247 w 12192000"/>
              <a:gd name="connsiteY57" fmla="*/ 3236042 h 3442855"/>
              <a:gd name="connsiteX58" fmla="*/ 1311781 w 12192000"/>
              <a:gd name="connsiteY58" fmla="*/ 3207733 h 3442855"/>
              <a:gd name="connsiteX59" fmla="*/ 1287526 w 12192000"/>
              <a:gd name="connsiteY59" fmla="*/ 3195564 h 3442855"/>
              <a:gd name="connsiteX60" fmla="*/ 1275912 w 12192000"/>
              <a:gd name="connsiteY60" fmla="*/ 3202348 h 3442855"/>
              <a:gd name="connsiteX61" fmla="*/ 1160923 w 12192000"/>
              <a:gd name="connsiteY61" fmla="*/ 3219676 h 3442855"/>
              <a:gd name="connsiteX62" fmla="*/ 909690 w 12192000"/>
              <a:gd name="connsiteY62" fmla="*/ 3216919 h 3442855"/>
              <a:gd name="connsiteX63" fmla="*/ 764020 w 12192000"/>
              <a:gd name="connsiteY63" fmla="*/ 3235844 h 3442855"/>
              <a:gd name="connsiteX64" fmla="*/ 701915 w 12192000"/>
              <a:gd name="connsiteY64" fmla="*/ 3250223 h 3442855"/>
              <a:gd name="connsiteX65" fmla="*/ 463292 w 12192000"/>
              <a:gd name="connsiteY65" fmla="*/ 3316636 h 3442855"/>
              <a:gd name="connsiteX66" fmla="*/ 369865 w 12192000"/>
              <a:gd name="connsiteY66" fmla="*/ 3339094 h 3442855"/>
              <a:gd name="connsiteX67" fmla="*/ 318911 w 12192000"/>
              <a:gd name="connsiteY67" fmla="*/ 3367912 h 3442855"/>
              <a:gd name="connsiteX68" fmla="*/ 119548 w 12192000"/>
              <a:gd name="connsiteY68" fmla="*/ 3404651 h 3442855"/>
              <a:gd name="connsiteX69" fmla="*/ 0 w 12192000"/>
              <a:gd name="connsiteY69" fmla="*/ 3414000 h 3442855"/>
              <a:gd name="connsiteX70" fmla="*/ 0 w 12192000"/>
              <a:gd name="connsiteY70" fmla="*/ 2 h 3442855"/>
              <a:gd name="connsiteX71" fmla="*/ 3459904 w 12192000"/>
              <a:gd name="connsiteY71" fmla="*/ 1 h 3442855"/>
              <a:gd name="connsiteX72" fmla="*/ 3459907 w 12192000"/>
              <a:gd name="connsiteY72"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15859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32874 w 12192000"/>
              <a:gd name="connsiteY33" fmla="*/ 2826106 h 3442855"/>
              <a:gd name="connsiteX34" fmla="*/ 9340481 w 12192000"/>
              <a:gd name="connsiteY34" fmla="*/ 2831628 h 3442855"/>
              <a:gd name="connsiteX35" fmla="*/ 9191002 w 12192000"/>
              <a:gd name="connsiteY35" fmla="*/ 2776544 h 3442855"/>
              <a:gd name="connsiteX36" fmla="*/ 9181756 w 12192000"/>
              <a:gd name="connsiteY36" fmla="*/ 2773801 h 3442855"/>
              <a:gd name="connsiteX37" fmla="*/ 8912415 w 12192000"/>
              <a:gd name="connsiteY37" fmla="*/ 2765023 h 3442855"/>
              <a:gd name="connsiteX38" fmla="*/ 7709716 w 12192000"/>
              <a:gd name="connsiteY38" fmla="*/ 2795956 h 3442855"/>
              <a:gd name="connsiteX39" fmla="*/ 6923164 w 12192000"/>
              <a:gd name="connsiteY39" fmla="*/ 2920980 h 3442855"/>
              <a:gd name="connsiteX40" fmla="*/ 3308915 w 12192000"/>
              <a:gd name="connsiteY40" fmla="*/ 3049912 h 3442855"/>
              <a:gd name="connsiteX41" fmla="*/ 2643050 w 12192000"/>
              <a:gd name="connsiteY41" fmla="*/ 3112559 h 3442855"/>
              <a:gd name="connsiteX42" fmla="*/ 2426006 w 12192000"/>
              <a:gd name="connsiteY42" fmla="*/ 3161942 h 3442855"/>
              <a:gd name="connsiteX43" fmla="*/ 2291811 w 12192000"/>
              <a:gd name="connsiteY43" fmla="*/ 3176941 h 3442855"/>
              <a:gd name="connsiteX44" fmla="*/ 2201685 w 12192000"/>
              <a:gd name="connsiteY44" fmla="*/ 3200625 h 3442855"/>
              <a:gd name="connsiteX45" fmla="*/ 2046141 w 12192000"/>
              <a:gd name="connsiteY45" fmla="*/ 3203263 h 3442855"/>
              <a:gd name="connsiteX46" fmla="*/ 1953987 w 12192000"/>
              <a:gd name="connsiteY46" fmla="*/ 3176250 h 3442855"/>
              <a:gd name="connsiteX47" fmla="*/ 1924440 w 12192000"/>
              <a:gd name="connsiteY47" fmla="*/ 3170393 h 3442855"/>
              <a:gd name="connsiteX48" fmla="*/ 1907653 w 12192000"/>
              <a:gd name="connsiteY48" fmla="*/ 3175484 h 3442855"/>
              <a:gd name="connsiteX49" fmla="*/ 1856828 w 12192000"/>
              <a:gd name="connsiteY49" fmla="*/ 3184705 h 3442855"/>
              <a:gd name="connsiteX50" fmla="*/ 1831611 w 12192000"/>
              <a:gd name="connsiteY50" fmla="*/ 3205201 h 3442855"/>
              <a:gd name="connsiteX51" fmla="*/ 1715859 w 12192000"/>
              <a:gd name="connsiteY51" fmla="*/ 3229661 h 3442855"/>
              <a:gd name="connsiteX52" fmla="*/ 1573012 w 12192000"/>
              <a:gd name="connsiteY52" fmla="*/ 3250275 h 3442855"/>
              <a:gd name="connsiteX53" fmla="*/ 1525936 w 12192000"/>
              <a:gd name="connsiteY53" fmla="*/ 3243056 h 3442855"/>
              <a:gd name="connsiteX54" fmla="*/ 1515932 w 12192000"/>
              <a:gd name="connsiteY54" fmla="*/ 3243699 h 3442855"/>
              <a:gd name="connsiteX55" fmla="*/ 1418247 w 12192000"/>
              <a:gd name="connsiteY55" fmla="*/ 3236042 h 3442855"/>
              <a:gd name="connsiteX56" fmla="*/ 1311781 w 12192000"/>
              <a:gd name="connsiteY56" fmla="*/ 3207733 h 3442855"/>
              <a:gd name="connsiteX57" fmla="*/ 1287526 w 12192000"/>
              <a:gd name="connsiteY57" fmla="*/ 3195564 h 3442855"/>
              <a:gd name="connsiteX58" fmla="*/ 1275912 w 12192000"/>
              <a:gd name="connsiteY58" fmla="*/ 3202348 h 3442855"/>
              <a:gd name="connsiteX59" fmla="*/ 1160923 w 12192000"/>
              <a:gd name="connsiteY59" fmla="*/ 3219676 h 3442855"/>
              <a:gd name="connsiteX60" fmla="*/ 909690 w 12192000"/>
              <a:gd name="connsiteY60" fmla="*/ 3216919 h 3442855"/>
              <a:gd name="connsiteX61" fmla="*/ 764020 w 12192000"/>
              <a:gd name="connsiteY61" fmla="*/ 3235844 h 3442855"/>
              <a:gd name="connsiteX62" fmla="*/ 701915 w 12192000"/>
              <a:gd name="connsiteY62" fmla="*/ 3250223 h 3442855"/>
              <a:gd name="connsiteX63" fmla="*/ 463292 w 12192000"/>
              <a:gd name="connsiteY63" fmla="*/ 3316636 h 3442855"/>
              <a:gd name="connsiteX64" fmla="*/ 369865 w 12192000"/>
              <a:gd name="connsiteY64" fmla="*/ 3339094 h 3442855"/>
              <a:gd name="connsiteX65" fmla="*/ 318911 w 12192000"/>
              <a:gd name="connsiteY65" fmla="*/ 3367912 h 3442855"/>
              <a:gd name="connsiteX66" fmla="*/ 119548 w 12192000"/>
              <a:gd name="connsiteY66" fmla="*/ 3404651 h 3442855"/>
              <a:gd name="connsiteX67" fmla="*/ 0 w 12192000"/>
              <a:gd name="connsiteY67" fmla="*/ 3414000 h 3442855"/>
              <a:gd name="connsiteX68" fmla="*/ 0 w 12192000"/>
              <a:gd name="connsiteY68" fmla="*/ 2 h 3442855"/>
              <a:gd name="connsiteX69" fmla="*/ 3459904 w 12192000"/>
              <a:gd name="connsiteY69" fmla="*/ 1 h 3442855"/>
              <a:gd name="connsiteX70" fmla="*/ 3459907 w 12192000"/>
              <a:gd name="connsiteY70"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71588 w 12192000"/>
              <a:gd name="connsiteY11" fmla="*/ 3113441 h 3442855"/>
              <a:gd name="connsiteX12" fmla="*/ 11270977 w 12192000"/>
              <a:gd name="connsiteY12" fmla="*/ 3100396 h 3442855"/>
              <a:gd name="connsiteX13" fmla="*/ 11250574 w 12192000"/>
              <a:gd name="connsiteY13" fmla="*/ 3091174 h 3442855"/>
              <a:gd name="connsiteX14" fmla="*/ 11246505 w 12192000"/>
              <a:gd name="connsiteY14" fmla="*/ 3086783 h 3442855"/>
              <a:gd name="connsiteX15" fmla="*/ 11221805 w 12192000"/>
              <a:gd name="connsiteY15" fmla="*/ 3063540 h 3442855"/>
              <a:gd name="connsiteX16" fmla="*/ 11135382 w 12192000"/>
              <a:gd name="connsiteY16" fmla="*/ 3062095 h 3442855"/>
              <a:gd name="connsiteX17" fmla="*/ 11056771 w 12192000"/>
              <a:gd name="connsiteY17" fmla="*/ 3020684 h 3442855"/>
              <a:gd name="connsiteX18" fmla="*/ 10800887 w 12192000"/>
              <a:gd name="connsiteY18" fmla="*/ 2963080 h 3442855"/>
              <a:gd name="connsiteX19" fmla="*/ 10701230 w 12192000"/>
              <a:gd name="connsiteY19" fmla="*/ 2935785 h 3442855"/>
              <a:gd name="connsiteX20" fmla="*/ 10529686 w 12192000"/>
              <a:gd name="connsiteY20" fmla="*/ 2918071 h 3442855"/>
              <a:gd name="connsiteX21" fmla="*/ 10337584 w 12192000"/>
              <a:gd name="connsiteY21" fmla="*/ 2926238 h 3442855"/>
              <a:gd name="connsiteX22" fmla="*/ 10179941 w 12192000"/>
              <a:gd name="connsiteY22" fmla="*/ 2930174 h 3442855"/>
              <a:gd name="connsiteX23" fmla="*/ 10129038 w 12192000"/>
              <a:gd name="connsiteY23" fmla="*/ 2929992 h 3442855"/>
              <a:gd name="connsiteX24" fmla="*/ 10044809 w 12192000"/>
              <a:gd name="connsiteY24" fmla="*/ 2932587 h 3442855"/>
              <a:gd name="connsiteX25" fmla="*/ 9923926 w 12192000"/>
              <a:gd name="connsiteY25" fmla="*/ 2936679 h 3442855"/>
              <a:gd name="connsiteX26" fmla="*/ 9825938 w 12192000"/>
              <a:gd name="connsiteY26" fmla="*/ 2915287 h 3442855"/>
              <a:gd name="connsiteX27" fmla="*/ 9761662 w 12192000"/>
              <a:gd name="connsiteY27" fmla="*/ 2916695 h 3442855"/>
              <a:gd name="connsiteX28" fmla="*/ 9688436 w 12192000"/>
              <a:gd name="connsiteY28" fmla="*/ 2894364 h 3442855"/>
              <a:gd name="connsiteX29" fmla="*/ 9626359 w 12192000"/>
              <a:gd name="connsiteY29" fmla="*/ 2876388 h 3442855"/>
              <a:gd name="connsiteX30" fmla="*/ 9536686 w 12192000"/>
              <a:gd name="connsiteY30" fmla="*/ 2845662 h 3442855"/>
              <a:gd name="connsiteX31" fmla="*/ 9500517 w 12192000"/>
              <a:gd name="connsiteY31" fmla="*/ 2847197 h 3442855"/>
              <a:gd name="connsiteX32" fmla="*/ 9432874 w 12192000"/>
              <a:gd name="connsiteY32" fmla="*/ 2826106 h 3442855"/>
              <a:gd name="connsiteX33" fmla="*/ 9340481 w 12192000"/>
              <a:gd name="connsiteY33" fmla="*/ 2831628 h 3442855"/>
              <a:gd name="connsiteX34" fmla="*/ 9191002 w 12192000"/>
              <a:gd name="connsiteY34" fmla="*/ 2776544 h 3442855"/>
              <a:gd name="connsiteX35" fmla="*/ 9181756 w 12192000"/>
              <a:gd name="connsiteY35" fmla="*/ 2773801 h 3442855"/>
              <a:gd name="connsiteX36" fmla="*/ 8912415 w 12192000"/>
              <a:gd name="connsiteY36" fmla="*/ 2765023 h 3442855"/>
              <a:gd name="connsiteX37" fmla="*/ 7709716 w 12192000"/>
              <a:gd name="connsiteY37" fmla="*/ 2795956 h 3442855"/>
              <a:gd name="connsiteX38" fmla="*/ 6923164 w 12192000"/>
              <a:gd name="connsiteY38" fmla="*/ 2920980 h 3442855"/>
              <a:gd name="connsiteX39" fmla="*/ 3308915 w 12192000"/>
              <a:gd name="connsiteY39" fmla="*/ 3049912 h 3442855"/>
              <a:gd name="connsiteX40" fmla="*/ 2643050 w 12192000"/>
              <a:gd name="connsiteY40" fmla="*/ 3112559 h 3442855"/>
              <a:gd name="connsiteX41" fmla="*/ 2426006 w 12192000"/>
              <a:gd name="connsiteY41" fmla="*/ 3161942 h 3442855"/>
              <a:gd name="connsiteX42" fmla="*/ 2291811 w 12192000"/>
              <a:gd name="connsiteY42" fmla="*/ 3176941 h 3442855"/>
              <a:gd name="connsiteX43" fmla="*/ 2201685 w 12192000"/>
              <a:gd name="connsiteY43" fmla="*/ 3200625 h 3442855"/>
              <a:gd name="connsiteX44" fmla="*/ 2046141 w 12192000"/>
              <a:gd name="connsiteY44" fmla="*/ 3203263 h 3442855"/>
              <a:gd name="connsiteX45" fmla="*/ 1953987 w 12192000"/>
              <a:gd name="connsiteY45" fmla="*/ 3176250 h 3442855"/>
              <a:gd name="connsiteX46" fmla="*/ 1924440 w 12192000"/>
              <a:gd name="connsiteY46" fmla="*/ 3170393 h 3442855"/>
              <a:gd name="connsiteX47" fmla="*/ 1907653 w 12192000"/>
              <a:gd name="connsiteY47" fmla="*/ 3175484 h 3442855"/>
              <a:gd name="connsiteX48" fmla="*/ 1856828 w 12192000"/>
              <a:gd name="connsiteY48" fmla="*/ 3184705 h 3442855"/>
              <a:gd name="connsiteX49" fmla="*/ 1831611 w 12192000"/>
              <a:gd name="connsiteY49" fmla="*/ 3205201 h 3442855"/>
              <a:gd name="connsiteX50" fmla="*/ 1715859 w 12192000"/>
              <a:gd name="connsiteY50" fmla="*/ 3229661 h 3442855"/>
              <a:gd name="connsiteX51" fmla="*/ 1573012 w 12192000"/>
              <a:gd name="connsiteY51" fmla="*/ 3250275 h 3442855"/>
              <a:gd name="connsiteX52" fmla="*/ 1525936 w 12192000"/>
              <a:gd name="connsiteY52" fmla="*/ 3243056 h 3442855"/>
              <a:gd name="connsiteX53" fmla="*/ 1515932 w 12192000"/>
              <a:gd name="connsiteY53" fmla="*/ 3243699 h 3442855"/>
              <a:gd name="connsiteX54" fmla="*/ 1418247 w 12192000"/>
              <a:gd name="connsiteY54" fmla="*/ 3236042 h 3442855"/>
              <a:gd name="connsiteX55" fmla="*/ 1311781 w 12192000"/>
              <a:gd name="connsiteY55" fmla="*/ 3207733 h 3442855"/>
              <a:gd name="connsiteX56" fmla="*/ 1287526 w 12192000"/>
              <a:gd name="connsiteY56" fmla="*/ 3195564 h 3442855"/>
              <a:gd name="connsiteX57" fmla="*/ 1275912 w 12192000"/>
              <a:gd name="connsiteY57" fmla="*/ 3202348 h 3442855"/>
              <a:gd name="connsiteX58" fmla="*/ 1160923 w 12192000"/>
              <a:gd name="connsiteY58" fmla="*/ 3219676 h 3442855"/>
              <a:gd name="connsiteX59" fmla="*/ 909690 w 12192000"/>
              <a:gd name="connsiteY59" fmla="*/ 3216919 h 3442855"/>
              <a:gd name="connsiteX60" fmla="*/ 764020 w 12192000"/>
              <a:gd name="connsiteY60" fmla="*/ 3235844 h 3442855"/>
              <a:gd name="connsiteX61" fmla="*/ 701915 w 12192000"/>
              <a:gd name="connsiteY61" fmla="*/ 3250223 h 3442855"/>
              <a:gd name="connsiteX62" fmla="*/ 463292 w 12192000"/>
              <a:gd name="connsiteY62" fmla="*/ 3316636 h 3442855"/>
              <a:gd name="connsiteX63" fmla="*/ 369865 w 12192000"/>
              <a:gd name="connsiteY63" fmla="*/ 3339094 h 3442855"/>
              <a:gd name="connsiteX64" fmla="*/ 318911 w 12192000"/>
              <a:gd name="connsiteY64" fmla="*/ 3367912 h 3442855"/>
              <a:gd name="connsiteX65" fmla="*/ 119548 w 12192000"/>
              <a:gd name="connsiteY65" fmla="*/ 3404651 h 3442855"/>
              <a:gd name="connsiteX66" fmla="*/ 0 w 12192000"/>
              <a:gd name="connsiteY66" fmla="*/ 3414000 h 3442855"/>
              <a:gd name="connsiteX67" fmla="*/ 0 w 12192000"/>
              <a:gd name="connsiteY67" fmla="*/ 2 h 3442855"/>
              <a:gd name="connsiteX68" fmla="*/ 3459904 w 12192000"/>
              <a:gd name="connsiteY68" fmla="*/ 1 h 3442855"/>
              <a:gd name="connsiteX69" fmla="*/ 3459907 w 12192000"/>
              <a:gd name="connsiteY69" fmla="*/ 0 h 344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12192000" h="3442855">
                <a:moveTo>
                  <a:pt x="3459907" y="0"/>
                </a:moveTo>
                <a:lnTo>
                  <a:pt x="12192000" y="0"/>
                </a:lnTo>
                <a:lnTo>
                  <a:pt x="12192000" y="3442855"/>
                </a:lnTo>
                <a:lnTo>
                  <a:pt x="12076094" y="3423357"/>
                </a:lnTo>
                <a:cubicBezTo>
                  <a:pt x="12005159" y="3438127"/>
                  <a:pt x="12014346" y="3381657"/>
                  <a:pt x="11974360" y="3396494"/>
                </a:cubicBezTo>
                <a:cubicBezTo>
                  <a:pt x="11904719" y="3371812"/>
                  <a:pt x="11861782" y="3344051"/>
                  <a:pt x="11825709" y="3356473"/>
                </a:cubicBezTo>
                <a:cubicBezTo>
                  <a:pt x="11795915" y="3337312"/>
                  <a:pt x="11776282" y="3287434"/>
                  <a:pt x="11731940" y="3297768"/>
                </a:cubicBezTo>
                <a:cubicBezTo>
                  <a:pt x="11745979" y="3276550"/>
                  <a:pt x="11683245" y="3292173"/>
                  <a:pt x="11676634" y="3269119"/>
                </a:cubicBezTo>
                <a:cubicBezTo>
                  <a:pt x="11673835" y="3250701"/>
                  <a:pt x="11654148" y="3251146"/>
                  <a:pt x="11639416" y="3243537"/>
                </a:cubicBezTo>
                <a:cubicBezTo>
                  <a:pt x="11629359" y="3224298"/>
                  <a:pt x="11554687" y="3202798"/>
                  <a:pt x="11528409" y="3203904"/>
                </a:cubicBezTo>
                <a:cubicBezTo>
                  <a:pt x="11453995" y="3217978"/>
                  <a:pt x="11397027" y="3139530"/>
                  <a:pt x="11337600" y="3148858"/>
                </a:cubicBezTo>
                <a:cubicBezTo>
                  <a:pt x="11294796" y="3133781"/>
                  <a:pt x="11282692" y="3121518"/>
                  <a:pt x="11271588" y="3113441"/>
                </a:cubicBezTo>
                <a:cubicBezTo>
                  <a:pt x="11271384" y="3109093"/>
                  <a:pt x="11271181" y="3104744"/>
                  <a:pt x="11270977" y="3100396"/>
                </a:cubicBezTo>
                <a:lnTo>
                  <a:pt x="11250574" y="3091174"/>
                </a:lnTo>
                <a:lnTo>
                  <a:pt x="11246505" y="3086783"/>
                </a:lnTo>
                <a:cubicBezTo>
                  <a:pt x="11238764" y="3078354"/>
                  <a:pt x="11230851" y="3070308"/>
                  <a:pt x="11221805" y="3063540"/>
                </a:cubicBezTo>
                <a:cubicBezTo>
                  <a:pt x="11194819" y="3110734"/>
                  <a:pt x="11140396" y="3013748"/>
                  <a:pt x="11135382" y="3062095"/>
                </a:cubicBezTo>
                <a:cubicBezTo>
                  <a:pt x="11080975" y="3033115"/>
                  <a:pt x="11090475" y="3086737"/>
                  <a:pt x="11056771" y="3020684"/>
                </a:cubicBezTo>
                <a:cubicBezTo>
                  <a:pt x="10950489" y="2984550"/>
                  <a:pt x="10968513" y="2976705"/>
                  <a:pt x="10800887" y="2963080"/>
                </a:cubicBezTo>
                <a:cubicBezTo>
                  <a:pt x="10782723" y="2947697"/>
                  <a:pt x="10721294" y="2942886"/>
                  <a:pt x="10701230" y="2935785"/>
                </a:cubicBezTo>
                <a:lnTo>
                  <a:pt x="10529686" y="2918071"/>
                </a:lnTo>
                <a:cubicBezTo>
                  <a:pt x="10467898" y="2936564"/>
                  <a:pt x="10391723" y="2920684"/>
                  <a:pt x="10337584" y="2926238"/>
                </a:cubicBezTo>
                <a:cubicBezTo>
                  <a:pt x="10271486" y="2936266"/>
                  <a:pt x="10261085" y="2903356"/>
                  <a:pt x="10179941" y="2930174"/>
                </a:cubicBezTo>
                <a:cubicBezTo>
                  <a:pt x="10171294" y="2901323"/>
                  <a:pt x="10143743" y="2928373"/>
                  <a:pt x="10129038" y="2929992"/>
                </a:cubicBezTo>
                <a:cubicBezTo>
                  <a:pt x="10111049" y="2935411"/>
                  <a:pt x="10080763" y="2928965"/>
                  <a:pt x="10044809" y="2932587"/>
                </a:cubicBezTo>
                <a:cubicBezTo>
                  <a:pt x="9986964" y="2934979"/>
                  <a:pt x="10040427" y="2926217"/>
                  <a:pt x="9923926" y="2936679"/>
                </a:cubicBezTo>
                <a:cubicBezTo>
                  <a:pt x="9890801" y="2937500"/>
                  <a:pt x="9863184" y="2908407"/>
                  <a:pt x="9825938" y="2915287"/>
                </a:cubicBezTo>
                <a:lnTo>
                  <a:pt x="9761662" y="2916695"/>
                </a:lnTo>
                <a:lnTo>
                  <a:pt x="9688436" y="2894364"/>
                </a:lnTo>
                <a:lnTo>
                  <a:pt x="9626359" y="2876388"/>
                </a:lnTo>
                <a:lnTo>
                  <a:pt x="9536686" y="2845662"/>
                </a:lnTo>
                <a:cubicBezTo>
                  <a:pt x="9530621" y="2846717"/>
                  <a:pt x="9510170" y="2854046"/>
                  <a:pt x="9500517" y="2847197"/>
                </a:cubicBezTo>
                <a:lnTo>
                  <a:pt x="9432874" y="2826106"/>
                </a:lnTo>
                <a:cubicBezTo>
                  <a:pt x="9425326" y="2827008"/>
                  <a:pt x="9347481" y="2827961"/>
                  <a:pt x="9340481" y="2831628"/>
                </a:cubicBezTo>
                <a:cubicBezTo>
                  <a:pt x="9293603" y="2778331"/>
                  <a:pt x="9255558" y="2808341"/>
                  <a:pt x="9191002" y="2776544"/>
                </a:cubicBezTo>
                <a:lnTo>
                  <a:pt x="9181756" y="2773801"/>
                </a:lnTo>
                <a:lnTo>
                  <a:pt x="8912415" y="2765023"/>
                </a:lnTo>
                <a:lnTo>
                  <a:pt x="7709716" y="2795956"/>
                </a:lnTo>
                <a:cubicBezTo>
                  <a:pt x="7352819" y="2829880"/>
                  <a:pt x="7380767" y="2943418"/>
                  <a:pt x="6923164" y="2920980"/>
                </a:cubicBezTo>
                <a:cubicBezTo>
                  <a:pt x="5970798" y="2826379"/>
                  <a:pt x="4381146" y="3024064"/>
                  <a:pt x="3308915" y="3049912"/>
                </a:cubicBezTo>
                <a:cubicBezTo>
                  <a:pt x="3098453" y="3075471"/>
                  <a:pt x="2865005" y="3091676"/>
                  <a:pt x="2643050" y="3112559"/>
                </a:cubicBezTo>
                <a:lnTo>
                  <a:pt x="2426006" y="3161942"/>
                </a:lnTo>
                <a:lnTo>
                  <a:pt x="2291811" y="3176941"/>
                </a:lnTo>
                <a:lnTo>
                  <a:pt x="2201685" y="3200625"/>
                </a:lnTo>
                <a:cubicBezTo>
                  <a:pt x="2115718" y="3217427"/>
                  <a:pt x="2132108" y="3186461"/>
                  <a:pt x="2046141" y="3203263"/>
                </a:cubicBezTo>
                <a:cubicBezTo>
                  <a:pt x="2010569" y="3191771"/>
                  <a:pt x="1980262" y="3182883"/>
                  <a:pt x="1953987" y="3176250"/>
                </a:cubicBezTo>
                <a:lnTo>
                  <a:pt x="1924440" y="3170393"/>
                </a:lnTo>
                <a:lnTo>
                  <a:pt x="1907653" y="3175484"/>
                </a:lnTo>
                <a:cubicBezTo>
                  <a:pt x="1878061" y="3178004"/>
                  <a:pt x="1876006" y="3207968"/>
                  <a:pt x="1856828" y="3184705"/>
                </a:cubicBezTo>
                <a:lnTo>
                  <a:pt x="1831611" y="3205201"/>
                </a:lnTo>
                <a:lnTo>
                  <a:pt x="1715859" y="3229661"/>
                </a:lnTo>
                <a:lnTo>
                  <a:pt x="1573012" y="3250275"/>
                </a:lnTo>
                <a:lnTo>
                  <a:pt x="1525936" y="3243056"/>
                </a:lnTo>
                <a:lnTo>
                  <a:pt x="1515932" y="3243699"/>
                </a:lnTo>
                <a:cubicBezTo>
                  <a:pt x="1483797" y="3247820"/>
                  <a:pt x="1486309" y="3252662"/>
                  <a:pt x="1418247" y="3236042"/>
                </a:cubicBezTo>
                <a:cubicBezTo>
                  <a:pt x="1389292" y="3213946"/>
                  <a:pt x="1345427" y="3216968"/>
                  <a:pt x="1311781" y="3207733"/>
                </a:cubicBezTo>
                <a:lnTo>
                  <a:pt x="1287526" y="3195564"/>
                </a:lnTo>
                <a:lnTo>
                  <a:pt x="1275912" y="3202348"/>
                </a:lnTo>
                <a:cubicBezTo>
                  <a:pt x="1219626" y="3232740"/>
                  <a:pt x="1230867" y="3206674"/>
                  <a:pt x="1160923" y="3219676"/>
                </a:cubicBezTo>
                <a:cubicBezTo>
                  <a:pt x="1120939" y="3215839"/>
                  <a:pt x="1029087" y="3185516"/>
                  <a:pt x="909690" y="3216919"/>
                </a:cubicBezTo>
                <a:cubicBezTo>
                  <a:pt x="860463" y="3220671"/>
                  <a:pt x="794970" y="3221233"/>
                  <a:pt x="764020" y="3235844"/>
                </a:cubicBezTo>
                <a:cubicBezTo>
                  <a:pt x="713142" y="3261931"/>
                  <a:pt x="769145" y="3237498"/>
                  <a:pt x="701915" y="3250223"/>
                </a:cubicBezTo>
                <a:cubicBezTo>
                  <a:pt x="644188" y="3215027"/>
                  <a:pt x="531278" y="3284445"/>
                  <a:pt x="463292" y="3316636"/>
                </a:cubicBezTo>
                <a:cubicBezTo>
                  <a:pt x="456096" y="3336479"/>
                  <a:pt x="389128" y="3337531"/>
                  <a:pt x="369865" y="3339094"/>
                </a:cubicBezTo>
                <a:cubicBezTo>
                  <a:pt x="365488" y="3372375"/>
                  <a:pt x="330307" y="3346614"/>
                  <a:pt x="318911" y="3367912"/>
                </a:cubicBezTo>
                <a:cubicBezTo>
                  <a:pt x="256531" y="3381126"/>
                  <a:pt x="186611" y="3396061"/>
                  <a:pt x="119548" y="3404651"/>
                </a:cubicBezTo>
                <a:lnTo>
                  <a:pt x="0" y="3414000"/>
                </a:lnTo>
                <a:lnTo>
                  <a:pt x="0" y="2"/>
                </a:lnTo>
                <a:lnTo>
                  <a:pt x="3459904" y="1"/>
                </a:lnTo>
                <a:cubicBezTo>
                  <a:pt x="3459905" y="1"/>
                  <a:pt x="3459906" y="0"/>
                  <a:pt x="3459907" y="0"/>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a:extLst>
              <a:ext uri="{FF2B5EF4-FFF2-40B4-BE49-F238E27FC236}">
                <a16:creationId xmlns="" xmlns:a16="http://schemas.microsoft.com/office/drawing/2014/main" id="{608CD17C-4A7C-477D-A659-BA8A89A7870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078831" y="1609518"/>
            <a:ext cx="4957762" cy="2942351"/>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2F2F2"/>
          </a:solidFill>
          <a:ln>
            <a:noFill/>
          </a:ln>
          <a:effectLst>
            <a:outerShdw blurRad="254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2"/>
          <a:srcRect r="2250" b="2"/>
          <a:stretch/>
        </p:blipFill>
        <p:spPr>
          <a:xfrm>
            <a:off x="71486" y="1"/>
            <a:ext cx="1842583" cy="1097681"/>
          </a:xfrm>
          <a:prstGeom prst="rect">
            <a:avLst/>
          </a:prstGeom>
        </p:spPr>
      </p:pic>
      <p:sp>
        <p:nvSpPr>
          <p:cNvPr id="13" name="CasellaDiTesto 12">
            <a:extLst>
              <a:ext uri="{FF2B5EF4-FFF2-40B4-BE49-F238E27FC236}">
                <a16:creationId xmlns="" xmlns:a16="http://schemas.microsoft.com/office/drawing/2014/main" id="{880D132D-ABEF-54EF-3F78-939AFDEF986D}"/>
              </a:ext>
            </a:extLst>
          </p:cNvPr>
          <p:cNvSpPr txBox="1"/>
          <p:nvPr/>
        </p:nvSpPr>
        <p:spPr>
          <a:xfrm>
            <a:off x="1985554" y="238895"/>
            <a:ext cx="6871062" cy="523220"/>
          </a:xfrm>
          <a:prstGeom prst="rect">
            <a:avLst/>
          </a:prstGeom>
          <a:noFill/>
        </p:spPr>
        <p:txBody>
          <a:bodyPr wrap="square" rtlCol="0">
            <a:spAutoFit/>
          </a:bodyPr>
          <a:lstStyle/>
          <a:p>
            <a:r>
              <a:rPr lang="it-IT" sz="2800" b="1" dirty="0">
                <a:solidFill>
                  <a:srgbClr val="00B050"/>
                </a:solidFill>
              </a:rPr>
              <a:t>AMBULATORIO MEDICO </a:t>
            </a:r>
            <a:r>
              <a:rPr lang="it-IT" sz="2800" b="1" dirty="0" smtClean="0">
                <a:solidFill>
                  <a:srgbClr val="00B050"/>
                </a:solidFill>
              </a:rPr>
              <a:t>TEMPORANEO</a:t>
            </a:r>
            <a:endParaRPr lang="it-IT" sz="2800" b="1" dirty="0">
              <a:solidFill>
                <a:srgbClr val="00B050"/>
              </a:solidFill>
            </a:endParaRPr>
          </a:p>
        </p:txBody>
      </p:sp>
      <p:sp>
        <p:nvSpPr>
          <p:cNvPr id="15" name="CasellaDiTesto 14">
            <a:extLst>
              <a:ext uri="{FF2B5EF4-FFF2-40B4-BE49-F238E27FC236}">
                <a16:creationId xmlns="" xmlns:a16="http://schemas.microsoft.com/office/drawing/2014/main" id="{461B2D7E-1FCC-0F55-108B-E923CBD053CD}"/>
              </a:ext>
            </a:extLst>
          </p:cNvPr>
          <p:cNvSpPr txBox="1"/>
          <p:nvPr/>
        </p:nvSpPr>
        <p:spPr>
          <a:xfrm>
            <a:off x="577993" y="1336575"/>
            <a:ext cx="7959437" cy="4401205"/>
          </a:xfrm>
          <a:prstGeom prst="rect">
            <a:avLst/>
          </a:prstGeom>
          <a:noFill/>
        </p:spPr>
        <p:txBody>
          <a:bodyPr wrap="square" rtlCol="0">
            <a:spAutoFit/>
          </a:bodyPr>
          <a:lstStyle/>
          <a:p>
            <a:pPr algn="just">
              <a:buNone/>
            </a:pPr>
            <a:r>
              <a:rPr lang="it-IT" sz="2000" u="sng" dirty="0">
                <a:solidFill>
                  <a:srgbClr val="000000"/>
                </a:solidFill>
                <a:latin typeface="-apple-system"/>
              </a:rPr>
              <a:t>Tutti i cittadini  di ASST BRIANZA privi di MMG afferiscono agli Ambulatori Medici Temporanei (AMT) </a:t>
            </a:r>
            <a:endParaRPr lang="it-IT" sz="2000" u="sng" dirty="0" smtClean="0">
              <a:solidFill>
                <a:srgbClr val="000000"/>
              </a:solidFill>
              <a:latin typeface="-apple-system"/>
            </a:endParaRPr>
          </a:p>
          <a:p>
            <a:pPr algn="just">
              <a:buNone/>
            </a:pPr>
            <a:endParaRPr lang="it-IT" sz="2000" u="sng" dirty="0">
              <a:solidFill>
                <a:srgbClr val="000000"/>
              </a:solidFill>
              <a:latin typeface="-apple-system"/>
            </a:endParaRPr>
          </a:p>
          <a:p>
            <a:pPr algn="just">
              <a:buNone/>
            </a:pPr>
            <a:r>
              <a:rPr lang="it-IT" sz="2000" dirty="0" smtClean="0">
                <a:solidFill>
                  <a:srgbClr val="FF0000"/>
                </a:solidFill>
                <a:latin typeface="-apple-system"/>
              </a:rPr>
              <a:t>Il </a:t>
            </a:r>
            <a:r>
              <a:rPr lang="it-IT" sz="2000" dirty="0">
                <a:solidFill>
                  <a:srgbClr val="FF0000"/>
                </a:solidFill>
                <a:latin typeface="-apple-system"/>
              </a:rPr>
              <a:t>servizio, gestito dalla Centrale Operativa Territoriale (COT) di </a:t>
            </a:r>
            <a:r>
              <a:rPr lang="it-IT" sz="2000" dirty="0" smtClean="0">
                <a:solidFill>
                  <a:srgbClr val="FF0000"/>
                </a:solidFill>
                <a:latin typeface="-apple-system"/>
              </a:rPr>
              <a:t>Monza</a:t>
            </a:r>
            <a:r>
              <a:rPr lang="it-IT" sz="2000" dirty="0" smtClean="0">
                <a:solidFill>
                  <a:srgbClr val="000000"/>
                </a:solidFill>
                <a:latin typeface="-apple-system"/>
              </a:rPr>
              <a:t>, </a:t>
            </a:r>
            <a:r>
              <a:rPr lang="it-IT" sz="2000" dirty="0">
                <a:solidFill>
                  <a:srgbClr val="000000"/>
                </a:solidFill>
                <a:latin typeface="-apple-system"/>
              </a:rPr>
              <a:t>si sostanzia oltre che, per un ampliamento della fascia oraria di reperibilità telefonica, per l’affiancamento al personale amministrativo del personale infermieristico (precisamente l’Infermiere di Famiglia e Comunità), al fine di assicurare una risposta più efficiente ai bisogni di carattere sanitario, in stretto raccordo con i Medici che operano negli Ambulatori Medici Temporanei. </a:t>
            </a:r>
            <a:endParaRPr lang="it-IT" sz="2000" dirty="0">
              <a:solidFill>
                <a:srgbClr val="212529"/>
              </a:solidFill>
              <a:latin typeface="-apple-system"/>
            </a:endParaRPr>
          </a:p>
          <a:p>
            <a:pPr algn="just">
              <a:buNone/>
            </a:pPr>
            <a:r>
              <a:rPr lang="it-IT" sz="2000" dirty="0">
                <a:solidFill>
                  <a:srgbClr val="000000"/>
                </a:solidFill>
                <a:latin typeface="-apple-system"/>
              </a:rPr>
              <a:t>Gli assistiti bisognosi di interlocuzione telefonica con il medico verranno direttamente contattati dall'équipe che opera negli Ambulatori Medici Temporanei di afferenza.</a:t>
            </a:r>
            <a:endParaRPr lang="it-IT" sz="2000" dirty="0">
              <a:solidFill>
                <a:srgbClr val="212529"/>
              </a:solidFill>
              <a:latin typeface="-apple-system"/>
            </a:endParaRPr>
          </a:p>
        </p:txBody>
      </p:sp>
    </p:spTree>
    <p:extLst>
      <p:ext uri="{BB962C8B-B14F-4D97-AF65-F5344CB8AC3E}">
        <p14:creationId xmlns:p14="http://schemas.microsoft.com/office/powerpoint/2010/main" val="2399608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50811073-89F5-46D6-83D8-BA764464977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9144000" cy="3442855"/>
          </a:xfrm>
          <a:custGeom>
            <a:avLst/>
            <a:gdLst>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304043 w 12192000"/>
              <a:gd name="connsiteY45" fmla="*/ 3152858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763355 w 12192000"/>
              <a:gd name="connsiteY53" fmla="*/ 3224928 h 3442855"/>
              <a:gd name="connsiteX54" fmla="*/ 1654444 w 12192000"/>
              <a:gd name="connsiteY54" fmla="*/ 3229661 h 3442855"/>
              <a:gd name="connsiteX55" fmla="*/ 1629483 w 12192000"/>
              <a:gd name="connsiteY55" fmla="*/ 3232675 h 3442855"/>
              <a:gd name="connsiteX56" fmla="*/ 1573012 w 12192000"/>
              <a:gd name="connsiteY56" fmla="*/ 3250275 h 3442855"/>
              <a:gd name="connsiteX57" fmla="*/ 1525936 w 12192000"/>
              <a:gd name="connsiteY57" fmla="*/ 3243056 h 3442855"/>
              <a:gd name="connsiteX58" fmla="*/ 1515932 w 12192000"/>
              <a:gd name="connsiteY58" fmla="*/ 3243699 h 3442855"/>
              <a:gd name="connsiteX59" fmla="*/ 1418247 w 12192000"/>
              <a:gd name="connsiteY59" fmla="*/ 3236042 h 3442855"/>
              <a:gd name="connsiteX60" fmla="*/ 1311781 w 12192000"/>
              <a:gd name="connsiteY60" fmla="*/ 3207733 h 3442855"/>
              <a:gd name="connsiteX61" fmla="*/ 1287526 w 12192000"/>
              <a:gd name="connsiteY61" fmla="*/ 3195564 h 3442855"/>
              <a:gd name="connsiteX62" fmla="*/ 1275912 w 12192000"/>
              <a:gd name="connsiteY62" fmla="*/ 3202348 h 3442855"/>
              <a:gd name="connsiteX63" fmla="*/ 1160923 w 12192000"/>
              <a:gd name="connsiteY63" fmla="*/ 3219676 h 3442855"/>
              <a:gd name="connsiteX64" fmla="*/ 909690 w 12192000"/>
              <a:gd name="connsiteY64" fmla="*/ 3216919 h 3442855"/>
              <a:gd name="connsiteX65" fmla="*/ 764020 w 12192000"/>
              <a:gd name="connsiteY65" fmla="*/ 3235844 h 3442855"/>
              <a:gd name="connsiteX66" fmla="*/ 701915 w 12192000"/>
              <a:gd name="connsiteY66" fmla="*/ 3250223 h 3442855"/>
              <a:gd name="connsiteX67" fmla="*/ 463292 w 12192000"/>
              <a:gd name="connsiteY67" fmla="*/ 3316636 h 3442855"/>
              <a:gd name="connsiteX68" fmla="*/ 369865 w 12192000"/>
              <a:gd name="connsiteY68" fmla="*/ 3339094 h 3442855"/>
              <a:gd name="connsiteX69" fmla="*/ 318911 w 12192000"/>
              <a:gd name="connsiteY69" fmla="*/ 3367912 h 3442855"/>
              <a:gd name="connsiteX70" fmla="*/ 119548 w 12192000"/>
              <a:gd name="connsiteY70" fmla="*/ 3404651 h 3442855"/>
              <a:gd name="connsiteX71" fmla="*/ 0 w 12192000"/>
              <a:gd name="connsiteY71" fmla="*/ 3414000 h 3442855"/>
              <a:gd name="connsiteX72" fmla="*/ 0 w 12192000"/>
              <a:gd name="connsiteY72" fmla="*/ 2 h 3442855"/>
              <a:gd name="connsiteX73" fmla="*/ 3459904 w 12192000"/>
              <a:gd name="connsiteY73" fmla="*/ 1 h 3442855"/>
              <a:gd name="connsiteX74" fmla="*/ 3459907 w 12192000"/>
              <a:gd name="connsiteY74"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629483 w 12192000"/>
              <a:gd name="connsiteY53" fmla="*/ 3232675 h 3442855"/>
              <a:gd name="connsiteX54" fmla="*/ 1573012 w 12192000"/>
              <a:gd name="connsiteY54" fmla="*/ 3250275 h 3442855"/>
              <a:gd name="connsiteX55" fmla="*/ 1525936 w 12192000"/>
              <a:gd name="connsiteY55" fmla="*/ 3243056 h 3442855"/>
              <a:gd name="connsiteX56" fmla="*/ 1515932 w 12192000"/>
              <a:gd name="connsiteY56" fmla="*/ 3243699 h 3442855"/>
              <a:gd name="connsiteX57" fmla="*/ 1418247 w 12192000"/>
              <a:gd name="connsiteY57" fmla="*/ 3236042 h 3442855"/>
              <a:gd name="connsiteX58" fmla="*/ 1311781 w 12192000"/>
              <a:gd name="connsiteY58" fmla="*/ 3207733 h 3442855"/>
              <a:gd name="connsiteX59" fmla="*/ 1287526 w 12192000"/>
              <a:gd name="connsiteY59" fmla="*/ 3195564 h 3442855"/>
              <a:gd name="connsiteX60" fmla="*/ 1275912 w 12192000"/>
              <a:gd name="connsiteY60" fmla="*/ 3202348 h 3442855"/>
              <a:gd name="connsiteX61" fmla="*/ 1160923 w 12192000"/>
              <a:gd name="connsiteY61" fmla="*/ 3219676 h 3442855"/>
              <a:gd name="connsiteX62" fmla="*/ 909690 w 12192000"/>
              <a:gd name="connsiteY62" fmla="*/ 3216919 h 3442855"/>
              <a:gd name="connsiteX63" fmla="*/ 764020 w 12192000"/>
              <a:gd name="connsiteY63" fmla="*/ 3235844 h 3442855"/>
              <a:gd name="connsiteX64" fmla="*/ 701915 w 12192000"/>
              <a:gd name="connsiteY64" fmla="*/ 3250223 h 3442855"/>
              <a:gd name="connsiteX65" fmla="*/ 463292 w 12192000"/>
              <a:gd name="connsiteY65" fmla="*/ 3316636 h 3442855"/>
              <a:gd name="connsiteX66" fmla="*/ 369865 w 12192000"/>
              <a:gd name="connsiteY66" fmla="*/ 3339094 h 3442855"/>
              <a:gd name="connsiteX67" fmla="*/ 318911 w 12192000"/>
              <a:gd name="connsiteY67" fmla="*/ 3367912 h 3442855"/>
              <a:gd name="connsiteX68" fmla="*/ 119548 w 12192000"/>
              <a:gd name="connsiteY68" fmla="*/ 3404651 h 3442855"/>
              <a:gd name="connsiteX69" fmla="*/ 0 w 12192000"/>
              <a:gd name="connsiteY69" fmla="*/ 3414000 h 3442855"/>
              <a:gd name="connsiteX70" fmla="*/ 0 w 12192000"/>
              <a:gd name="connsiteY70" fmla="*/ 2 h 3442855"/>
              <a:gd name="connsiteX71" fmla="*/ 3459904 w 12192000"/>
              <a:gd name="connsiteY71" fmla="*/ 1 h 3442855"/>
              <a:gd name="connsiteX72" fmla="*/ 3459907 w 12192000"/>
              <a:gd name="connsiteY72"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15859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32874 w 12192000"/>
              <a:gd name="connsiteY33" fmla="*/ 2826106 h 3442855"/>
              <a:gd name="connsiteX34" fmla="*/ 9340481 w 12192000"/>
              <a:gd name="connsiteY34" fmla="*/ 2831628 h 3442855"/>
              <a:gd name="connsiteX35" fmla="*/ 9191002 w 12192000"/>
              <a:gd name="connsiteY35" fmla="*/ 2776544 h 3442855"/>
              <a:gd name="connsiteX36" fmla="*/ 9181756 w 12192000"/>
              <a:gd name="connsiteY36" fmla="*/ 2773801 h 3442855"/>
              <a:gd name="connsiteX37" fmla="*/ 8912415 w 12192000"/>
              <a:gd name="connsiteY37" fmla="*/ 2765023 h 3442855"/>
              <a:gd name="connsiteX38" fmla="*/ 7709716 w 12192000"/>
              <a:gd name="connsiteY38" fmla="*/ 2795956 h 3442855"/>
              <a:gd name="connsiteX39" fmla="*/ 6923164 w 12192000"/>
              <a:gd name="connsiteY39" fmla="*/ 2920980 h 3442855"/>
              <a:gd name="connsiteX40" fmla="*/ 3308915 w 12192000"/>
              <a:gd name="connsiteY40" fmla="*/ 3049912 h 3442855"/>
              <a:gd name="connsiteX41" fmla="*/ 2643050 w 12192000"/>
              <a:gd name="connsiteY41" fmla="*/ 3112559 h 3442855"/>
              <a:gd name="connsiteX42" fmla="*/ 2426006 w 12192000"/>
              <a:gd name="connsiteY42" fmla="*/ 3161942 h 3442855"/>
              <a:gd name="connsiteX43" fmla="*/ 2291811 w 12192000"/>
              <a:gd name="connsiteY43" fmla="*/ 3176941 h 3442855"/>
              <a:gd name="connsiteX44" fmla="*/ 2201685 w 12192000"/>
              <a:gd name="connsiteY44" fmla="*/ 3200625 h 3442855"/>
              <a:gd name="connsiteX45" fmla="*/ 2046141 w 12192000"/>
              <a:gd name="connsiteY45" fmla="*/ 3203263 h 3442855"/>
              <a:gd name="connsiteX46" fmla="*/ 1953987 w 12192000"/>
              <a:gd name="connsiteY46" fmla="*/ 3176250 h 3442855"/>
              <a:gd name="connsiteX47" fmla="*/ 1924440 w 12192000"/>
              <a:gd name="connsiteY47" fmla="*/ 3170393 h 3442855"/>
              <a:gd name="connsiteX48" fmla="*/ 1907653 w 12192000"/>
              <a:gd name="connsiteY48" fmla="*/ 3175484 h 3442855"/>
              <a:gd name="connsiteX49" fmla="*/ 1856828 w 12192000"/>
              <a:gd name="connsiteY49" fmla="*/ 3184705 h 3442855"/>
              <a:gd name="connsiteX50" fmla="*/ 1831611 w 12192000"/>
              <a:gd name="connsiteY50" fmla="*/ 3205201 h 3442855"/>
              <a:gd name="connsiteX51" fmla="*/ 1715859 w 12192000"/>
              <a:gd name="connsiteY51" fmla="*/ 3229661 h 3442855"/>
              <a:gd name="connsiteX52" fmla="*/ 1573012 w 12192000"/>
              <a:gd name="connsiteY52" fmla="*/ 3250275 h 3442855"/>
              <a:gd name="connsiteX53" fmla="*/ 1525936 w 12192000"/>
              <a:gd name="connsiteY53" fmla="*/ 3243056 h 3442855"/>
              <a:gd name="connsiteX54" fmla="*/ 1515932 w 12192000"/>
              <a:gd name="connsiteY54" fmla="*/ 3243699 h 3442855"/>
              <a:gd name="connsiteX55" fmla="*/ 1418247 w 12192000"/>
              <a:gd name="connsiteY55" fmla="*/ 3236042 h 3442855"/>
              <a:gd name="connsiteX56" fmla="*/ 1311781 w 12192000"/>
              <a:gd name="connsiteY56" fmla="*/ 3207733 h 3442855"/>
              <a:gd name="connsiteX57" fmla="*/ 1287526 w 12192000"/>
              <a:gd name="connsiteY57" fmla="*/ 3195564 h 3442855"/>
              <a:gd name="connsiteX58" fmla="*/ 1275912 w 12192000"/>
              <a:gd name="connsiteY58" fmla="*/ 3202348 h 3442855"/>
              <a:gd name="connsiteX59" fmla="*/ 1160923 w 12192000"/>
              <a:gd name="connsiteY59" fmla="*/ 3219676 h 3442855"/>
              <a:gd name="connsiteX60" fmla="*/ 909690 w 12192000"/>
              <a:gd name="connsiteY60" fmla="*/ 3216919 h 3442855"/>
              <a:gd name="connsiteX61" fmla="*/ 764020 w 12192000"/>
              <a:gd name="connsiteY61" fmla="*/ 3235844 h 3442855"/>
              <a:gd name="connsiteX62" fmla="*/ 701915 w 12192000"/>
              <a:gd name="connsiteY62" fmla="*/ 3250223 h 3442855"/>
              <a:gd name="connsiteX63" fmla="*/ 463292 w 12192000"/>
              <a:gd name="connsiteY63" fmla="*/ 3316636 h 3442855"/>
              <a:gd name="connsiteX64" fmla="*/ 369865 w 12192000"/>
              <a:gd name="connsiteY64" fmla="*/ 3339094 h 3442855"/>
              <a:gd name="connsiteX65" fmla="*/ 318911 w 12192000"/>
              <a:gd name="connsiteY65" fmla="*/ 3367912 h 3442855"/>
              <a:gd name="connsiteX66" fmla="*/ 119548 w 12192000"/>
              <a:gd name="connsiteY66" fmla="*/ 3404651 h 3442855"/>
              <a:gd name="connsiteX67" fmla="*/ 0 w 12192000"/>
              <a:gd name="connsiteY67" fmla="*/ 3414000 h 3442855"/>
              <a:gd name="connsiteX68" fmla="*/ 0 w 12192000"/>
              <a:gd name="connsiteY68" fmla="*/ 2 h 3442855"/>
              <a:gd name="connsiteX69" fmla="*/ 3459904 w 12192000"/>
              <a:gd name="connsiteY69" fmla="*/ 1 h 3442855"/>
              <a:gd name="connsiteX70" fmla="*/ 3459907 w 12192000"/>
              <a:gd name="connsiteY70"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71588 w 12192000"/>
              <a:gd name="connsiteY11" fmla="*/ 3113441 h 3442855"/>
              <a:gd name="connsiteX12" fmla="*/ 11270977 w 12192000"/>
              <a:gd name="connsiteY12" fmla="*/ 3100396 h 3442855"/>
              <a:gd name="connsiteX13" fmla="*/ 11250574 w 12192000"/>
              <a:gd name="connsiteY13" fmla="*/ 3091174 h 3442855"/>
              <a:gd name="connsiteX14" fmla="*/ 11246505 w 12192000"/>
              <a:gd name="connsiteY14" fmla="*/ 3086783 h 3442855"/>
              <a:gd name="connsiteX15" fmla="*/ 11221805 w 12192000"/>
              <a:gd name="connsiteY15" fmla="*/ 3063540 h 3442855"/>
              <a:gd name="connsiteX16" fmla="*/ 11135382 w 12192000"/>
              <a:gd name="connsiteY16" fmla="*/ 3062095 h 3442855"/>
              <a:gd name="connsiteX17" fmla="*/ 11056771 w 12192000"/>
              <a:gd name="connsiteY17" fmla="*/ 3020684 h 3442855"/>
              <a:gd name="connsiteX18" fmla="*/ 10800887 w 12192000"/>
              <a:gd name="connsiteY18" fmla="*/ 2963080 h 3442855"/>
              <a:gd name="connsiteX19" fmla="*/ 10701230 w 12192000"/>
              <a:gd name="connsiteY19" fmla="*/ 2935785 h 3442855"/>
              <a:gd name="connsiteX20" fmla="*/ 10529686 w 12192000"/>
              <a:gd name="connsiteY20" fmla="*/ 2918071 h 3442855"/>
              <a:gd name="connsiteX21" fmla="*/ 10337584 w 12192000"/>
              <a:gd name="connsiteY21" fmla="*/ 2926238 h 3442855"/>
              <a:gd name="connsiteX22" fmla="*/ 10179941 w 12192000"/>
              <a:gd name="connsiteY22" fmla="*/ 2930174 h 3442855"/>
              <a:gd name="connsiteX23" fmla="*/ 10129038 w 12192000"/>
              <a:gd name="connsiteY23" fmla="*/ 2929992 h 3442855"/>
              <a:gd name="connsiteX24" fmla="*/ 10044809 w 12192000"/>
              <a:gd name="connsiteY24" fmla="*/ 2932587 h 3442855"/>
              <a:gd name="connsiteX25" fmla="*/ 9923926 w 12192000"/>
              <a:gd name="connsiteY25" fmla="*/ 2936679 h 3442855"/>
              <a:gd name="connsiteX26" fmla="*/ 9825938 w 12192000"/>
              <a:gd name="connsiteY26" fmla="*/ 2915287 h 3442855"/>
              <a:gd name="connsiteX27" fmla="*/ 9761662 w 12192000"/>
              <a:gd name="connsiteY27" fmla="*/ 2916695 h 3442855"/>
              <a:gd name="connsiteX28" fmla="*/ 9688436 w 12192000"/>
              <a:gd name="connsiteY28" fmla="*/ 2894364 h 3442855"/>
              <a:gd name="connsiteX29" fmla="*/ 9626359 w 12192000"/>
              <a:gd name="connsiteY29" fmla="*/ 2876388 h 3442855"/>
              <a:gd name="connsiteX30" fmla="*/ 9536686 w 12192000"/>
              <a:gd name="connsiteY30" fmla="*/ 2845662 h 3442855"/>
              <a:gd name="connsiteX31" fmla="*/ 9500517 w 12192000"/>
              <a:gd name="connsiteY31" fmla="*/ 2847197 h 3442855"/>
              <a:gd name="connsiteX32" fmla="*/ 9432874 w 12192000"/>
              <a:gd name="connsiteY32" fmla="*/ 2826106 h 3442855"/>
              <a:gd name="connsiteX33" fmla="*/ 9340481 w 12192000"/>
              <a:gd name="connsiteY33" fmla="*/ 2831628 h 3442855"/>
              <a:gd name="connsiteX34" fmla="*/ 9191002 w 12192000"/>
              <a:gd name="connsiteY34" fmla="*/ 2776544 h 3442855"/>
              <a:gd name="connsiteX35" fmla="*/ 9181756 w 12192000"/>
              <a:gd name="connsiteY35" fmla="*/ 2773801 h 3442855"/>
              <a:gd name="connsiteX36" fmla="*/ 8912415 w 12192000"/>
              <a:gd name="connsiteY36" fmla="*/ 2765023 h 3442855"/>
              <a:gd name="connsiteX37" fmla="*/ 7709716 w 12192000"/>
              <a:gd name="connsiteY37" fmla="*/ 2795956 h 3442855"/>
              <a:gd name="connsiteX38" fmla="*/ 6923164 w 12192000"/>
              <a:gd name="connsiteY38" fmla="*/ 2920980 h 3442855"/>
              <a:gd name="connsiteX39" fmla="*/ 3308915 w 12192000"/>
              <a:gd name="connsiteY39" fmla="*/ 3049912 h 3442855"/>
              <a:gd name="connsiteX40" fmla="*/ 2643050 w 12192000"/>
              <a:gd name="connsiteY40" fmla="*/ 3112559 h 3442855"/>
              <a:gd name="connsiteX41" fmla="*/ 2426006 w 12192000"/>
              <a:gd name="connsiteY41" fmla="*/ 3161942 h 3442855"/>
              <a:gd name="connsiteX42" fmla="*/ 2291811 w 12192000"/>
              <a:gd name="connsiteY42" fmla="*/ 3176941 h 3442855"/>
              <a:gd name="connsiteX43" fmla="*/ 2201685 w 12192000"/>
              <a:gd name="connsiteY43" fmla="*/ 3200625 h 3442855"/>
              <a:gd name="connsiteX44" fmla="*/ 2046141 w 12192000"/>
              <a:gd name="connsiteY44" fmla="*/ 3203263 h 3442855"/>
              <a:gd name="connsiteX45" fmla="*/ 1953987 w 12192000"/>
              <a:gd name="connsiteY45" fmla="*/ 3176250 h 3442855"/>
              <a:gd name="connsiteX46" fmla="*/ 1924440 w 12192000"/>
              <a:gd name="connsiteY46" fmla="*/ 3170393 h 3442855"/>
              <a:gd name="connsiteX47" fmla="*/ 1907653 w 12192000"/>
              <a:gd name="connsiteY47" fmla="*/ 3175484 h 3442855"/>
              <a:gd name="connsiteX48" fmla="*/ 1856828 w 12192000"/>
              <a:gd name="connsiteY48" fmla="*/ 3184705 h 3442855"/>
              <a:gd name="connsiteX49" fmla="*/ 1831611 w 12192000"/>
              <a:gd name="connsiteY49" fmla="*/ 3205201 h 3442855"/>
              <a:gd name="connsiteX50" fmla="*/ 1715859 w 12192000"/>
              <a:gd name="connsiteY50" fmla="*/ 3229661 h 3442855"/>
              <a:gd name="connsiteX51" fmla="*/ 1573012 w 12192000"/>
              <a:gd name="connsiteY51" fmla="*/ 3250275 h 3442855"/>
              <a:gd name="connsiteX52" fmla="*/ 1525936 w 12192000"/>
              <a:gd name="connsiteY52" fmla="*/ 3243056 h 3442855"/>
              <a:gd name="connsiteX53" fmla="*/ 1515932 w 12192000"/>
              <a:gd name="connsiteY53" fmla="*/ 3243699 h 3442855"/>
              <a:gd name="connsiteX54" fmla="*/ 1418247 w 12192000"/>
              <a:gd name="connsiteY54" fmla="*/ 3236042 h 3442855"/>
              <a:gd name="connsiteX55" fmla="*/ 1311781 w 12192000"/>
              <a:gd name="connsiteY55" fmla="*/ 3207733 h 3442855"/>
              <a:gd name="connsiteX56" fmla="*/ 1287526 w 12192000"/>
              <a:gd name="connsiteY56" fmla="*/ 3195564 h 3442855"/>
              <a:gd name="connsiteX57" fmla="*/ 1275912 w 12192000"/>
              <a:gd name="connsiteY57" fmla="*/ 3202348 h 3442855"/>
              <a:gd name="connsiteX58" fmla="*/ 1160923 w 12192000"/>
              <a:gd name="connsiteY58" fmla="*/ 3219676 h 3442855"/>
              <a:gd name="connsiteX59" fmla="*/ 909690 w 12192000"/>
              <a:gd name="connsiteY59" fmla="*/ 3216919 h 3442855"/>
              <a:gd name="connsiteX60" fmla="*/ 764020 w 12192000"/>
              <a:gd name="connsiteY60" fmla="*/ 3235844 h 3442855"/>
              <a:gd name="connsiteX61" fmla="*/ 701915 w 12192000"/>
              <a:gd name="connsiteY61" fmla="*/ 3250223 h 3442855"/>
              <a:gd name="connsiteX62" fmla="*/ 463292 w 12192000"/>
              <a:gd name="connsiteY62" fmla="*/ 3316636 h 3442855"/>
              <a:gd name="connsiteX63" fmla="*/ 369865 w 12192000"/>
              <a:gd name="connsiteY63" fmla="*/ 3339094 h 3442855"/>
              <a:gd name="connsiteX64" fmla="*/ 318911 w 12192000"/>
              <a:gd name="connsiteY64" fmla="*/ 3367912 h 3442855"/>
              <a:gd name="connsiteX65" fmla="*/ 119548 w 12192000"/>
              <a:gd name="connsiteY65" fmla="*/ 3404651 h 3442855"/>
              <a:gd name="connsiteX66" fmla="*/ 0 w 12192000"/>
              <a:gd name="connsiteY66" fmla="*/ 3414000 h 3442855"/>
              <a:gd name="connsiteX67" fmla="*/ 0 w 12192000"/>
              <a:gd name="connsiteY67" fmla="*/ 2 h 3442855"/>
              <a:gd name="connsiteX68" fmla="*/ 3459904 w 12192000"/>
              <a:gd name="connsiteY68" fmla="*/ 1 h 3442855"/>
              <a:gd name="connsiteX69" fmla="*/ 3459907 w 12192000"/>
              <a:gd name="connsiteY69" fmla="*/ 0 h 344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12192000" h="3442855">
                <a:moveTo>
                  <a:pt x="3459907" y="0"/>
                </a:moveTo>
                <a:lnTo>
                  <a:pt x="12192000" y="0"/>
                </a:lnTo>
                <a:lnTo>
                  <a:pt x="12192000" y="3442855"/>
                </a:lnTo>
                <a:lnTo>
                  <a:pt x="12076094" y="3423357"/>
                </a:lnTo>
                <a:cubicBezTo>
                  <a:pt x="12005159" y="3438127"/>
                  <a:pt x="12014346" y="3381657"/>
                  <a:pt x="11974360" y="3396494"/>
                </a:cubicBezTo>
                <a:cubicBezTo>
                  <a:pt x="11904719" y="3371812"/>
                  <a:pt x="11861782" y="3344051"/>
                  <a:pt x="11825709" y="3356473"/>
                </a:cubicBezTo>
                <a:cubicBezTo>
                  <a:pt x="11795915" y="3337312"/>
                  <a:pt x="11776282" y="3287434"/>
                  <a:pt x="11731940" y="3297768"/>
                </a:cubicBezTo>
                <a:cubicBezTo>
                  <a:pt x="11745979" y="3276550"/>
                  <a:pt x="11683245" y="3292173"/>
                  <a:pt x="11676634" y="3269119"/>
                </a:cubicBezTo>
                <a:cubicBezTo>
                  <a:pt x="11673835" y="3250701"/>
                  <a:pt x="11654148" y="3251146"/>
                  <a:pt x="11639416" y="3243537"/>
                </a:cubicBezTo>
                <a:cubicBezTo>
                  <a:pt x="11629359" y="3224298"/>
                  <a:pt x="11554687" y="3202798"/>
                  <a:pt x="11528409" y="3203904"/>
                </a:cubicBezTo>
                <a:cubicBezTo>
                  <a:pt x="11453995" y="3217978"/>
                  <a:pt x="11397027" y="3139530"/>
                  <a:pt x="11337600" y="3148858"/>
                </a:cubicBezTo>
                <a:cubicBezTo>
                  <a:pt x="11294796" y="3133781"/>
                  <a:pt x="11282692" y="3121518"/>
                  <a:pt x="11271588" y="3113441"/>
                </a:cubicBezTo>
                <a:cubicBezTo>
                  <a:pt x="11271384" y="3109093"/>
                  <a:pt x="11271181" y="3104744"/>
                  <a:pt x="11270977" y="3100396"/>
                </a:cubicBezTo>
                <a:lnTo>
                  <a:pt x="11250574" y="3091174"/>
                </a:lnTo>
                <a:lnTo>
                  <a:pt x="11246505" y="3086783"/>
                </a:lnTo>
                <a:cubicBezTo>
                  <a:pt x="11238764" y="3078354"/>
                  <a:pt x="11230851" y="3070308"/>
                  <a:pt x="11221805" y="3063540"/>
                </a:cubicBezTo>
                <a:cubicBezTo>
                  <a:pt x="11194819" y="3110734"/>
                  <a:pt x="11140396" y="3013748"/>
                  <a:pt x="11135382" y="3062095"/>
                </a:cubicBezTo>
                <a:cubicBezTo>
                  <a:pt x="11080975" y="3033115"/>
                  <a:pt x="11090475" y="3086737"/>
                  <a:pt x="11056771" y="3020684"/>
                </a:cubicBezTo>
                <a:cubicBezTo>
                  <a:pt x="10950489" y="2984550"/>
                  <a:pt x="10968513" y="2976705"/>
                  <a:pt x="10800887" y="2963080"/>
                </a:cubicBezTo>
                <a:cubicBezTo>
                  <a:pt x="10782723" y="2947697"/>
                  <a:pt x="10721294" y="2942886"/>
                  <a:pt x="10701230" y="2935785"/>
                </a:cubicBezTo>
                <a:lnTo>
                  <a:pt x="10529686" y="2918071"/>
                </a:lnTo>
                <a:cubicBezTo>
                  <a:pt x="10467898" y="2936564"/>
                  <a:pt x="10391723" y="2920684"/>
                  <a:pt x="10337584" y="2926238"/>
                </a:cubicBezTo>
                <a:cubicBezTo>
                  <a:pt x="10271486" y="2936266"/>
                  <a:pt x="10261085" y="2903356"/>
                  <a:pt x="10179941" y="2930174"/>
                </a:cubicBezTo>
                <a:cubicBezTo>
                  <a:pt x="10171294" y="2901323"/>
                  <a:pt x="10143743" y="2928373"/>
                  <a:pt x="10129038" y="2929992"/>
                </a:cubicBezTo>
                <a:cubicBezTo>
                  <a:pt x="10111049" y="2935411"/>
                  <a:pt x="10080763" y="2928965"/>
                  <a:pt x="10044809" y="2932587"/>
                </a:cubicBezTo>
                <a:cubicBezTo>
                  <a:pt x="9986964" y="2934979"/>
                  <a:pt x="10040427" y="2926217"/>
                  <a:pt x="9923926" y="2936679"/>
                </a:cubicBezTo>
                <a:cubicBezTo>
                  <a:pt x="9890801" y="2937500"/>
                  <a:pt x="9863184" y="2908407"/>
                  <a:pt x="9825938" y="2915287"/>
                </a:cubicBezTo>
                <a:lnTo>
                  <a:pt x="9761662" y="2916695"/>
                </a:lnTo>
                <a:lnTo>
                  <a:pt x="9688436" y="2894364"/>
                </a:lnTo>
                <a:lnTo>
                  <a:pt x="9626359" y="2876388"/>
                </a:lnTo>
                <a:lnTo>
                  <a:pt x="9536686" y="2845662"/>
                </a:lnTo>
                <a:cubicBezTo>
                  <a:pt x="9530621" y="2846717"/>
                  <a:pt x="9510170" y="2854046"/>
                  <a:pt x="9500517" y="2847197"/>
                </a:cubicBezTo>
                <a:lnTo>
                  <a:pt x="9432874" y="2826106"/>
                </a:lnTo>
                <a:cubicBezTo>
                  <a:pt x="9425326" y="2827008"/>
                  <a:pt x="9347481" y="2827961"/>
                  <a:pt x="9340481" y="2831628"/>
                </a:cubicBezTo>
                <a:cubicBezTo>
                  <a:pt x="9293603" y="2778331"/>
                  <a:pt x="9255558" y="2808341"/>
                  <a:pt x="9191002" y="2776544"/>
                </a:cubicBezTo>
                <a:lnTo>
                  <a:pt x="9181756" y="2773801"/>
                </a:lnTo>
                <a:lnTo>
                  <a:pt x="8912415" y="2765023"/>
                </a:lnTo>
                <a:lnTo>
                  <a:pt x="7709716" y="2795956"/>
                </a:lnTo>
                <a:cubicBezTo>
                  <a:pt x="7352819" y="2829880"/>
                  <a:pt x="7380767" y="2943418"/>
                  <a:pt x="6923164" y="2920980"/>
                </a:cubicBezTo>
                <a:cubicBezTo>
                  <a:pt x="5970798" y="2826379"/>
                  <a:pt x="4381146" y="3024064"/>
                  <a:pt x="3308915" y="3049912"/>
                </a:cubicBezTo>
                <a:cubicBezTo>
                  <a:pt x="3098453" y="3075471"/>
                  <a:pt x="2865005" y="3091676"/>
                  <a:pt x="2643050" y="3112559"/>
                </a:cubicBezTo>
                <a:lnTo>
                  <a:pt x="2426006" y="3161942"/>
                </a:lnTo>
                <a:lnTo>
                  <a:pt x="2291811" y="3176941"/>
                </a:lnTo>
                <a:lnTo>
                  <a:pt x="2201685" y="3200625"/>
                </a:lnTo>
                <a:cubicBezTo>
                  <a:pt x="2115718" y="3217427"/>
                  <a:pt x="2132108" y="3186461"/>
                  <a:pt x="2046141" y="3203263"/>
                </a:cubicBezTo>
                <a:cubicBezTo>
                  <a:pt x="2010569" y="3191771"/>
                  <a:pt x="1980262" y="3182883"/>
                  <a:pt x="1953987" y="3176250"/>
                </a:cubicBezTo>
                <a:lnTo>
                  <a:pt x="1924440" y="3170393"/>
                </a:lnTo>
                <a:lnTo>
                  <a:pt x="1907653" y="3175484"/>
                </a:lnTo>
                <a:cubicBezTo>
                  <a:pt x="1878061" y="3178004"/>
                  <a:pt x="1876006" y="3207968"/>
                  <a:pt x="1856828" y="3184705"/>
                </a:cubicBezTo>
                <a:lnTo>
                  <a:pt x="1831611" y="3205201"/>
                </a:lnTo>
                <a:lnTo>
                  <a:pt x="1715859" y="3229661"/>
                </a:lnTo>
                <a:lnTo>
                  <a:pt x="1573012" y="3250275"/>
                </a:lnTo>
                <a:lnTo>
                  <a:pt x="1525936" y="3243056"/>
                </a:lnTo>
                <a:lnTo>
                  <a:pt x="1515932" y="3243699"/>
                </a:lnTo>
                <a:cubicBezTo>
                  <a:pt x="1483797" y="3247820"/>
                  <a:pt x="1486309" y="3252662"/>
                  <a:pt x="1418247" y="3236042"/>
                </a:cubicBezTo>
                <a:cubicBezTo>
                  <a:pt x="1389292" y="3213946"/>
                  <a:pt x="1345427" y="3216968"/>
                  <a:pt x="1311781" y="3207733"/>
                </a:cubicBezTo>
                <a:lnTo>
                  <a:pt x="1287526" y="3195564"/>
                </a:lnTo>
                <a:lnTo>
                  <a:pt x="1275912" y="3202348"/>
                </a:lnTo>
                <a:cubicBezTo>
                  <a:pt x="1219626" y="3232740"/>
                  <a:pt x="1230867" y="3206674"/>
                  <a:pt x="1160923" y="3219676"/>
                </a:cubicBezTo>
                <a:cubicBezTo>
                  <a:pt x="1120939" y="3215839"/>
                  <a:pt x="1029087" y="3185516"/>
                  <a:pt x="909690" y="3216919"/>
                </a:cubicBezTo>
                <a:cubicBezTo>
                  <a:pt x="860463" y="3220671"/>
                  <a:pt x="794970" y="3221233"/>
                  <a:pt x="764020" y="3235844"/>
                </a:cubicBezTo>
                <a:cubicBezTo>
                  <a:pt x="713142" y="3261931"/>
                  <a:pt x="769145" y="3237498"/>
                  <a:pt x="701915" y="3250223"/>
                </a:cubicBezTo>
                <a:cubicBezTo>
                  <a:pt x="644188" y="3215027"/>
                  <a:pt x="531278" y="3284445"/>
                  <a:pt x="463292" y="3316636"/>
                </a:cubicBezTo>
                <a:cubicBezTo>
                  <a:pt x="456096" y="3336479"/>
                  <a:pt x="389128" y="3337531"/>
                  <a:pt x="369865" y="3339094"/>
                </a:cubicBezTo>
                <a:cubicBezTo>
                  <a:pt x="365488" y="3372375"/>
                  <a:pt x="330307" y="3346614"/>
                  <a:pt x="318911" y="3367912"/>
                </a:cubicBezTo>
                <a:cubicBezTo>
                  <a:pt x="256531" y="3381126"/>
                  <a:pt x="186611" y="3396061"/>
                  <a:pt x="119548" y="3404651"/>
                </a:cubicBezTo>
                <a:lnTo>
                  <a:pt x="0" y="3414000"/>
                </a:lnTo>
                <a:lnTo>
                  <a:pt x="0" y="2"/>
                </a:lnTo>
                <a:lnTo>
                  <a:pt x="3459904" y="1"/>
                </a:lnTo>
                <a:cubicBezTo>
                  <a:pt x="3459905" y="1"/>
                  <a:pt x="3459906" y="0"/>
                  <a:pt x="3459907" y="0"/>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a:extLst>
              <a:ext uri="{FF2B5EF4-FFF2-40B4-BE49-F238E27FC236}">
                <a16:creationId xmlns="" xmlns:a16="http://schemas.microsoft.com/office/drawing/2014/main" id="{608CD17C-4A7C-477D-A659-BA8A89A7870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078831" y="1609518"/>
            <a:ext cx="4957762" cy="2942351"/>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2F2F2"/>
          </a:solidFill>
          <a:ln>
            <a:noFill/>
          </a:ln>
          <a:effectLst>
            <a:outerShdw blurRad="254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2"/>
          <a:srcRect r="2250" b="2"/>
          <a:stretch/>
        </p:blipFill>
        <p:spPr>
          <a:xfrm>
            <a:off x="0" y="0"/>
            <a:ext cx="1842583" cy="1097681"/>
          </a:xfrm>
          <a:prstGeom prst="rect">
            <a:avLst/>
          </a:prstGeom>
        </p:spPr>
      </p:pic>
      <p:sp>
        <p:nvSpPr>
          <p:cNvPr id="13" name="CasellaDiTesto 12">
            <a:extLst>
              <a:ext uri="{FF2B5EF4-FFF2-40B4-BE49-F238E27FC236}">
                <a16:creationId xmlns="" xmlns:a16="http://schemas.microsoft.com/office/drawing/2014/main" id="{880D132D-ABEF-54EF-3F78-939AFDEF986D}"/>
              </a:ext>
            </a:extLst>
          </p:cNvPr>
          <p:cNvSpPr txBox="1"/>
          <p:nvPr/>
        </p:nvSpPr>
        <p:spPr>
          <a:xfrm>
            <a:off x="1985554" y="238895"/>
            <a:ext cx="6871062" cy="954107"/>
          </a:xfrm>
          <a:prstGeom prst="rect">
            <a:avLst/>
          </a:prstGeom>
          <a:noFill/>
        </p:spPr>
        <p:txBody>
          <a:bodyPr wrap="square" rtlCol="0">
            <a:spAutoFit/>
          </a:bodyPr>
          <a:lstStyle/>
          <a:p>
            <a:r>
              <a:rPr lang="it-IT" sz="2800" b="1" dirty="0" smtClean="0">
                <a:solidFill>
                  <a:srgbClr val="00B050"/>
                </a:solidFill>
              </a:rPr>
              <a:t>MODALITA’ ACCESSO ALL’ AMBULATORIO </a:t>
            </a:r>
            <a:r>
              <a:rPr lang="it-IT" sz="2800" b="1" dirty="0">
                <a:solidFill>
                  <a:srgbClr val="00B050"/>
                </a:solidFill>
              </a:rPr>
              <a:t>MEDICO TEMPORANEO </a:t>
            </a:r>
          </a:p>
        </p:txBody>
      </p:sp>
      <p:sp>
        <p:nvSpPr>
          <p:cNvPr id="15" name="CasellaDiTesto 14">
            <a:extLst>
              <a:ext uri="{FF2B5EF4-FFF2-40B4-BE49-F238E27FC236}">
                <a16:creationId xmlns="" xmlns:a16="http://schemas.microsoft.com/office/drawing/2014/main" id="{461B2D7E-1FCC-0F55-108B-E923CBD053CD}"/>
              </a:ext>
            </a:extLst>
          </p:cNvPr>
          <p:cNvSpPr txBox="1"/>
          <p:nvPr/>
        </p:nvSpPr>
        <p:spPr>
          <a:xfrm>
            <a:off x="478841" y="2019621"/>
            <a:ext cx="7959437" cy="4216539"/>
          </a:xfrm>
          <a:prstGeom prst="rect">
            <a:avLst/>
          </a:prstGeom>
          <a:noFill/>
        </p:spPr>
        <p:txBody>
          <a:bodyPr wrap="square" rtlCol="0">
            <a:spAutoFit/>
          </a:bodyPr>
          <a:lstStyle/>
          <a:p>
            <a:pPr algn="ctr"/>
            <a:r>
              <a:rPr lang="it-IT" sz="2000" dirty="0"/>
              <a:t>MODALITA’ DI ACCESSO ALL’AMBULATORIO MEDICO TEMPORANEO</a:t>
            </a:r>
          </a:p>
          <a:p>
            <a:pPr algn="ctr"/>
            <a:endParaRPr lang="it-IT" sz="2000" dirty="0"/>
          </a:p>
          <a:p>
            <a:pPr lvl="1"/>
            <a:r>
              <a:rPr lang="it-IT" sz="2400" dirty="0">
                <a:solidFill>
                  <a:srgbClr val="000000"/>
                </a:solidFill>
                <a:latin typeface="-apple-system"/>
              </a:rPr>
              <a:t>Tramite </a:t>
            </a:r>
            <a:r>
              <a:rPr lang="it-IT" sz="2400" i="0" dirty="0">
                <a:solidFill>
                  <a:srgbClr val="000000"/>
                </a:solidFill>
                <a:effectLst/>
                <a:latin typeface="-apple-system"/>
              </a:rPr>
              <a:t>prenotazione chiamando il numero </a:t>
            </a:r>
            <a:r>
              <a:rPr lang="it-IT" sz="2400" b="1" i="0" dirty="0">
                <a:solidFill>
                  <a:srgbClr val="212529"/>
                </a:solidFill>
                <a:effectLst/>
                <a:latin typeface="-apple-system"/>
              </a:rPr>
              <a:t>039.6657199 </a:t>
            </a:r>
            <a:r>
              <a:rPr lang="it-IT" sz="2400" b="1" i="0" dirty="0">
                <a:solidFill>
                  <a:srgbClr val="000000"/>
                </a:solidFill>
                <a:effectLst/>
                <a:latin typeface="-apple-system"/>
              </a:rPr>
              <a:t>attivo dal lunedì al venerdì dalle 8.30 alle 16.00. </a:t>
            </a:r>
            <a:endParaRPr lang="it-IT" sz="2400" b="1" i="0" dirty="0" smtClean="0">
              <a:solidFill>
                <a:srgbClr val="000000"/>
              </a:solidFill>
              <a:effectLst/>
              <a:latin typeface="-apple-system"/>
            </a:endParaRPr>
          </a:p>
          <a:p>
            <a:pPr lvl="1"/>
            <a:endParaRPr lang="it-IT" sz="2400" dirty="0" smtClean="0"/>
          </a:p>
          <a:p>
            <a:pPr lvl="1"/>
            <a:r>
              <a:rPr lang="it-IT" sz="2400" dirty="0" smtClean="0"/>
              <a:t>Per </a:t>
            </a:r>
            <a:r>
              <a:rPr lang="it-IT" sz="2400" dirty="0"/>
              <a:t>ulteriori informazioni di sedi, orari di ricevimento e indirizzi mail, consultare il sito </a:t>
            </a:r>
          </a:p>
          <a:p>
            <a:pPr lvl="1"/>
            <a:r>
              <a:rPr lang="it-IT" sz="2400" dirty="0">
                <a:hlinkClick r:id="rId3"/>
              </a:rPr>
              <a:t>www.asst-brianza.it</a:t>
            </a:r>
            <a:r>
              <a:rPr lang="it-IT" sz="2400" dirty="0"/>
              <a:t> – Medici e Pediatri di Famiglia </a:t>
            </a:r>
            <a:r>
              <a:rPr lang="it-IT" sz="2400" dirty="0" smtClean="0"/>
              <a:t>– </a:t>
            </a:r>
            <a:r>
              <a:rPr lang="it-IT" sz="2400" dirty="0"/>
              <a:t>Ambulatori Medici Temporanei</a:t>
            </a:r>
          </a:p>
          <a:p>
            <a:endParaRPr lang="it-IT" dirty="0"/>
          </a:p>
          <a:p>
            <a:endParaRPr lang="it-IT" dirty="0"/>
          </a:p>
        </p:txBody>
      </p:sp>
    </p:spTree>
    <p:extLst>
      <p:ext uri="{BB962C8B-B14F-4D97-AF65-F5344CB8AC3E}">
        <p14:creationId xmlns:p14="http://schemas.microsoft.com/office/powerpoint/2010/main" val="2205487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50811073-89F5-46D6-83D8-BA764464977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9144000" cy="3442855"/>
          </a:xfrm>
          <a:custGeom>
            <a:avLst/>
            <a:gdLst>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304043 w 12192000"/>
              <a:gd name="connsiteY45" fmla="*/ 3152858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325930 w 12192000"/>
              <a:gd name="connsiteY44" fmla="*/ 3149646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330471 w 12192000"/>
              <a:gd name="connsiteY43" fmla="*/ 3148294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08701 w 12192000"/>
              <a:gd name="connsiteY68" fmla="*/ 3323460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842652 w 12192000"/>
              <a:gd name="connsiteY53" fmla="*/ 3186535 h 3442855"/>
              <a:gd name="connsiteX54" fmla="*/ 1763355 w 12192000"/>
              <a:gd name="connsiteY54" fmla="*/ 3224928 h 3442855"/>
              <a:gd name="connsiteX55" fmla="*/ 1654444 w 12192000"/>
              <a:gd name="connsiteY55" fmla="*/ 3229661 h 3442855"/>
              <a:gd name="connsiteX56" fmla="*/ 1629483 w 12192000"/>
              <a:gd name="connsiteY56" fmla="*/ 3232675 h 3442855"/>
              <a:gd name="connsiteX57" fmla="*/ 1573012 w 12192000"/>
              <a:gd name="connsiteY57" fmla="*/ 3250275 h 3442855"/>
              <a:gd name="connsiteX58" fmla="*/ 1525936 w 12192000"/>
              <a:gd name="connsiteY58" fmla="*/ 3243056 h 3442855"/>
              <a:gd name="connsiteX59" fmla="*/ 1515932 w 12192000"/>
              <a:gd name="connsiteY59" fmla="*/ 3243699 h 3442855"/>
              <a:gd name="connsiteX60" fmla="*/ 1418247 w 12192000"/>
              <a:gd name="connsiteY60" fmla="*/ 3236042 h 3442855"/>
              <a:gd name="connsiteX61" fmla="*/ 1311781 w 12192000"/>
              <a:gd name="connsiteY61" fmla="*/ 3207733 h 3442855"/>
              <a:gd name="connsiteX62" fmla="*/ 1287526 w 12192000"/>
              <a:gd name="connsiteY62" fmla="*/ 3195564 h 3442855"/>
              <a:gd name="connsiteX63" fmla="*/ 1275912 w 12192000"/>
              <a:gd name="connsiteY63" fmla="*/ 3202348 h 3442855"/>
              <a:gd name="connsiteX64" fmla="*/ 1160923 w 12192000"/>
              <a:gd name="connsiteY64" fmla="*/ 3219676 h 3442855"/>
              <a:gd name="connsiteX65" fmla="*/ 909690 w 12192000"/>
              <a:gd name="connsiteY65" fmla="*/ 3216919 h 3442855"/>
              <a:gd name="connsiteX66" fmla="*/ 764020 w 12192000"/>
              <a:gd name="connsiteY66" fmla="*/ 3235844 h 3442855"/>
              <a:gd name="connsiteX67" fmla="*/ 701915 w 12192000"/>
              <a:gd name="connsiteY67" fmla="*/ 3250223 h 3442855"/>
              <a:gd name="connsiteX68" fmla="*/ 463292 w 12192000"/>
              <a:gd name="connsiteY68" fmla="*/ 3316636 h 3442855"/>
              <a:gd name="connsiteX69" fmla="*/ 369865 w 12192000"/>
              <a:gd name="connsiteY69" fmla="*/ 3339094 h 3442855"/>
              <a:gd name="connsiteX70" fmla="*/ 318911 w 12192000"/>
              <a:gd name="connsiteY70" fmla="*/ 3367912 h 3442855"/>
              <a:gd name="connsiteX71" fmla="*/ 119548 w 12192000"/>
              <a:gd name="connsiteY71" fmla="*/ 3404651 h 3442855"/>
              <a:gd name="connsiteX72" fmla="*/ 0 w 12192000"/>
              <a:gd name="connsiteY72" fmla="*/ 3414000 h 3442855"/>
              <a:gd name="connsiteX73" fmla="*/ 0 w 12192000"/>
              <a:gd name="connsiteY73" fmla="*/ 2 h 3442855"/>
              <a:gd name="connsiteX74" fmla="*/ 3459904 w 12192000"/>
              <a:gd name="connsiteY74" fmla="*/ 1 h 3442855"/>
              <a:gd name="connsiteX75" fmla="*/ 3459907 w 12192000"/>
              <a:gd name="connsiteY75"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845479 w 12192000"/>
              <a:gd name="connsiteY52" fmla="*/ 3178329 h 3442855"/>
              <a:gd name="connsiteX53" fmla="*/ 1763355 w 12192000"/>
              <a:gd name="connsiteY53" fmla="*/ 3224928 h 3442855"/>
              <a:gd name="connsiteX54" fmla="*/ 1654444 w 12192000"/>
              <a:gd name="connsiteY54" fmla="*/ 3229661 h 3442855"/>
              <a:gd name="connsiteX55" fmla="*/ 1629483 w 12192000"/>
              <a:gd name="connsiteY55" fmla="*/ 3232675 h 3442855"/>
              <a:gd name="connsiteX56" fmla="*/ 1573012 w 12192000"/>
              <a:gd name="connsiteY56" fmla="*/ 3250275 h 3442855"/>
              <a:gd name="connsiteX57" fmla="*/ 1525936 w 12192000"/>
              <a:gd name="connsiteY57" fmla="*/ 3243056 h 3442855"/>
              <a:gd name="connsiteX58" fmla="*/ 1515932 w 12192000"/>
              <a:gd name="connsiteY58" fmla="*/ 3243699 h 3442855"/>
              <a:gd name="connsiteX59" fmla="*/ 1418247 w 12192000"/>
              <a:gd name="connsiteY59" fmla="*/ 3236042 h 3442855"/>
              <a:gd name="connsiteX60" fmla="*/ 1311781 w 12192000"/>
              <a:gd name="connsiteY60" fmla="*/ 3207733 h 3442855"/>
              <a:gd name="connsiteX61" fmla="*/ 1287526 w 12192000"/>
              <a:gd name="connsiteY61" fmla="*/ 3195564 h 3442855"/>
              <a:gd name="connsiteX62" fmla="*/ 1275912 w 12192000"/>
              <a:gd name="connsiteY62" fmla="*/ 3202348 h 3442855"/>
              <a:gd name="connsiteX63" fmla="*/ 1160923 w 12192000"/>
              <a:gd name="connsiteY63" fmla="*/ 3219676 h 3442855"/>
              <a:gd name="connsiteX64" fmla="*/ 909690 w 12192000"/>
              <a:gd name="connsiteY64" fmla="*/ 3216919 h 3442855"/>
              <a:gd name="connsiteX65" fmla="*/ 764020 w 12192000"/>
              <a:gd name="connsiteY65" fmla="*/ 3235844 h 3442855"/>
              <a:gd name="connsiteX66" fmla="*/ 701915 w 12192000"/>
              <a:gd name="connsiteY66" fmla="*/ 3250223 h 3442855"/>
              <a:gd name="connsiteX67" fmla="*/ 463292 w 12192000"/>
              <a:gd name="connsiteY67" fmla="*/ 3316636 h 3442855"/>
              <a:gd name="connsiteX68" fmla="*/ 369865 w 12192000"/>
              <a:gd name="connsiteY68" fmla="*/ 3339094 h 3442855"/>
              <a:gd name="connsiteX69" fmla="*/ 318911 w 12192000"/>
              <a:gd name="connsiteY69" fmla="*/ 3367912 h 3442855"/>
              <a:gd name="connsiteX70" fmla="*/ 119548 w 12192000"/>
              <a:gd name="connsiteY70" fmla="*/ 3404651 h 3442855"/>
              <a:gd name="connsiteX71" fmla="*/ 0 w 12192000"/>
              <a:gd name="connsiteY71" fmla="*/ 3414000 h 3442855"/>
              <a:gd name="connsiteX72" fmla="*/ 0 w 12192000"/>
              <a:gd name="connsiteY72" fmla="*/ 2 h 3442855"/>
              <a:gd name="connsiteX73" fmla="*/ 3459904 w 12192000"/>
              <a:gd name="connsiteY73" fmla="*/ 1 h 3442855"/>
              <a:gd name="connsiteX74" fmla="*/ 3459907 w 12192000"/>
              <a:gd name="connsiteY74"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52083 w 12192000"/>
              <a:gd name="connsiteY51" fmla="*/ 3177905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63355 w 12192000"/>
              <a:gd name="connsiteY52" fmla="*/ 3224928 h 3442855"/>
              <a:gd name="connsiteX53" fmla="*/ 1654444 w 12192000"/>
              <a:gd name="connsiteY53" fmla="*/ 3229661 h 3442855"/>
              <a:gd name="connsiteX54" fmla="*/ 1629483 w 12192000"/>
              <a:gd name="connsiteY54" fmla="*/ 3232675 h 3442855"/>
              <a:gd name="connsiteX55" fmla="*/ 1573012 w 12192000"/>
              <a:gd name="connsiteY55" fmla="*/ 3250275 h 3442855"/>
              <a:gd name="connsiteX56" fmla="*/ 1525936 w 12192000"/>
              <a:gd name="connsiteY56" fmla="*/ 3243056 h 3442855"/>
              <a:gd name="connsiteX57" fmla="*/ 1515932 w 12192000"/>
              <a:gd name="connsiteY57" fmla="*/ 3243699 h 3442855"/>
              <a:gd name="connsiteX58" fmla="*/ 1418247 w 12192000"/>
              <a:gd name="connsiteY58" fmla="*/ 3236042 h 3442855"/>
              <a:gd name="connsiteX59" fmla="*/ 1311781 w 12192000"/>
              <a:gd name="connsiteY59" fmla="*/ 3207733 h 3442855"/>
              <a:gd name="connsiteX60" fmla="*/ 1287526 w 12192000"/>
              <a:gd name="connsiteY60" fmla="*/ 3195564 h 3442855"/>
              <a:gd name="connsiteX61" fmla="*/ 1275912 w 12192000"/>
              <a:gd name="connsiteY61" fmla="*/ 3202348 h 3442855"/>
              <a:gd name="connsiteX62" fmla="*/ 1160923 w 12192000"/>
              <a:gd name="connsiteY62" fmla="*/ 3219676 h 3442855"/>
              <a:gd name="connsiteX63" fmla="*/ 909690 w 12192000"/>
              <a:gd name="connsiteY63" fmla="*/ 3216919 h 3442855"/>
              <a:gd name="connsiteX64" fmla="*/ 764020 w 12192000"/>
              <a:gd name="connsiteY64" fmla="*/ 3235844 h 3442855"/>
              <a:gd name="connsiteX65" fmla="*/ 701915 w 12192000"/>
              <a:gd name="connsiteY65" fmla="*/ 3250223 h 3442855"/>
              <a:gd name="connsiteX66" fmla="*/ 463292 w 12192000"/>
              <a:gd name="connsiteY66" fmla="*/ 3316636 h 3442855"/>
              <a:gd name="connsiteX67" fmla="*/ 369865 w 12192000"/>
              <a:gd name="connsiteY67" fmla="*/ 3339094 h 3442855"/>
              <a:gd name="connsiteX68" fmla="*/ 318911 w 12192000"/>
              <a:gd name="connsiteY68" fmla="*/ 3367912 h 3442855"/>
              <a:gd name="connsiteX69" fmla="*/ 119548 w 12192000"/>
              <a:gd name="connsiteY69" fmla="*/ 3404651 h 3442855"/>
              <a:gd name="connsiteX70" fmla="*/ 0 w 12192000"/>
              <a:gd name="connsiteY70" fmla="*/ 3414000 h 3442855"/>
              <a:gd name="connsiteX71" fmla="*/ 0 w 12192000"/>
              <a:gd name="connsiteY71" fmla="*/ 2 h 3442855"/>
              <a:gd name="connsiteX72" fmla="*/ 3459904 w 12192000"/>
              <a:gd name="connsiteY72" fmla="*/ 1 h 3442855"/>
              <a:gd name="connsiteX73" fmla="*/ 3459907 w 12192000"/>
              <a:gd name="connsiteY73"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629483 w 12192000"/>
              <a:gd name="connsiteY53" fmla="*/ 3232675 h 3442855"/>
              <a:gd name="connsiteX54" fmla="*/ 1573012 w 12192000"/>
              <a:gd name="connsiteY54" fmla="*/ 3250275 h 3442855"/>
              <a:gd name="connsiteX55" fmla="*/ 1525936 w 12192000"/>
              <a:gd name="connsiteY55" fmla="*/ 3243056 h 3442855"/>
              <a:gd name="connsiteX56" fmla="*/ 1515932 w 12192000"/>
              <a:gd name="connsiteY56" fmla="*/ 3243699 h 3442855"/>
              <a:gd name="connsiteX57" fmla="*/ 1418247 w 12192000"/>
              <a:gd name="connsiteY57" fmla="*/ 3236042 h 3442855"/>
              <a:gd name="connsiteX58" fmla="*/ 1311781 w 12192000"/>
              <a:gd name="connsiteY58" fmla="*/ 3207733 h 3442855"/>
              <a:gd name="connsiteX59" fmla="*/ 1287526 w 12192000"/>
              <a:gd name="connsiteY59" fmla="*/ 3195564 h 3442855"/>
              <a:gd name="connsiteX60" fmla="*/ 1275912 w 12192000"/>
              <a:gd name="connsiteY60" fmla="*/ 3202348 h 3442855"/>
              <a:gd name="connsiteX61" fmla="*/ 1160923 w 12192000"/>
              <a:gd name="connsiteY61" fmla="*/ 3219676 h 3442855"/>
              <a:gd name="connsiteX62" fmla="*/ 909690 w 12192000"/>
              <a:gd name="connsiteY62" fmla="*/ 3216919 h 3442855"/>
              <a:gd name="connsiteX63" fmla="*/ 764020 w 12192000"/>
              <a:gd name="connsiteY63" fmla="*/ 3235844 h 3442855"/>
              <a:gd name="connsiteX64" fmla="*/ 701915 w 12192000"/>
              <a:gd name="connsiteY64" fmla="*/ 3250223 h 3442855"/>
              <a:gd name="connsiteX65" fmla="*/ 463292 w 12192000"/>
              <a:gd name="connsiteY65" fmla="*/ 3316636 h 3442855"/>
              <a:gd name="connsiteX66" fmla="*/ 369865 w 12192000"/>
              <a:gd name="connsiteY66" fmla="*/ 3339094 h 3442855"/>
              <a:gd name="connsiteX67" fmla="*/ 318911 w 12192000"/>
              <a:gd name="connsiteY67" fmla="*/ 3367912 h 3442855"/>
              <a:gd name="connsiteX68" fmla="*/ 119548 w 12192000"/>
              <a:gd name="connsiteY68" fmla="*/ 3404651 h 3442855"/>
              <a:gd name="connsiteX69" fmla="*/ 0 w 12192000"/>
              <a:gd name="connsiteY69" fmla="*/ 3414000 h 3442855"/>
              <a:gd name="connsiteX70" fmla="*/ 0 w 12192000"/>
              <a:gd name="connsiteY70" fmla="*/ 2 h 3442855"/>
              <a:gd name="connsiteX71" fmla="*/ 3459904 w 12192000"/>
              <a:gd name="connsiteY71" fmla="*/ 1 h 3442855"/>
              <a:gd name="connsiteX72" fmla="*/ 3459907 w 12192000"/>
              <a:gd name="connsiteY72"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654444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77612 w 12192000"/>
              <a:gd name="connsiteY33" fmla="*/ 2830281 h 3442855"/>
              <a:gd name="connsiteX34" fmla="*/ 9432874 w 12192000"/>
              <a:gd name="connsiteY34" fmla="*/ 2826106 h 3442855"/>
              <a:gd name="connsiteX35" fmla="*/ 9340481 w 12192000"/>
              <a:gd name="connsiteY35" fmla="*/ 2831628 h 3442855"/>
              <a:gd name="connsiteX36" fmla="*/ 9191002 w 12192000"/>
              <a:gd name="connsiteY36" fmla="*/ 2776544 h 3442855"/>
              <a:gd name="connsiteX37" fmla="*/ 9181756 w 12192000"/>
              <a:gd name="connsiteY37" fmla="*/ 2773801 h 3442855"/>
              <a:gd name="connsiteX38" fmla="*/ 8912415 w 12192000"/>
              <a:gd name="connsiteY38" fmla="*/ 2765023 h 3442855"/>
              <a:gd name="connsiteX39" fmla="*/ 7709716 w 12192000"/>
              <a:gd name="connsiteY39" fmla="*/ 2795956 h 3442855"/>
              <a:gd name="connsiteX40" fmla="*/ 6923164 w 12192000"/>
              <a:gd name="connsiteY40" fmla="*/ 2920980 h 3442855"/>
              <a:gd name="connsiteX41" fmla="*/ 3308915 w 12192000"/>
              <a:gd name="connsiteY41" fmla="*/ 3049912 h 3442855"/>
              <a:gd name="connsiteX42" fmla="*/ 2643050 w 12192000"/>
              <a:gd name="connsiteY42" fmla="*/ 3112559 h 3442855"/>
              <a:gd name="connsiteX43" fmla="*/ 2426006 w 12192000"/>
              <a:gd name="connsiteY43" fmla="*/ 3161942 h 3442855"/>
              <a:gd name="connsiteX44" fmla="*/ 2291811 w 12192000"/>
              <a:gd name="connsiteY44" fmla="*/ 3176941 h 3442855"/>
              <a:gd name="connsiteX45" fmla="*/ 2201685 w 12192000"/>
              <a:gd name="connsiteY45" fmla="*/ 3200625 h 3442855"/>
              <a:gd name="connsiteX46" fmla="*/ 2046141 w 12192000"/>
              <a:gd name="connsiteY46" fmla="*/ 3203263 h 3442855"/>
              <a:gd name="connsiteX47" fmla="*/ 1953987 w 12192000"/>
              <a:gd name="connsiteY47" fmla="*/ 3176250 h 3442855"/>
              <a:gd name="connsiteX48" fmla="*/ 1924440 w 12192000"/>
              <a:gd name="connsiteY48" fmla="*/ 3170393 h 3442855"/>
              <a:gd name="connsiteX49" fmla="*/ 1907653 w 12192000"/>
              <a:gd name="connsiteY49" fmla="*/ 3175484 h 3442855"/>
              <a:gd name="connsiteX50" fmla="*/ 1856828 w 12192000"/>
              <a:gd name="connsiteY50" fmla="*/ 3184705 h 3442855"/>
              <a:gd name="connsiteX51" fmla="*/ 1831611 w 12192000"/>
              <a:gd name="connsiteY51" fmla="*/ 3205201 h 3442855"/>
              <a:gd name="connsiteX52" fmla="*/ 1715859 w 12192000"/>
              <a:gd name="connsiteY52" fmla="*/ 3229661 h 3442855"/>
              <a:gd name="connsiteX53" fmla="*/ 1573012 w 12192000"/>
              <a:gd name="connsiteY53" fmla="*/ 3250275 h 3442855"/>
              <a:gd name="connsiteX54" fmla="*/ 1525936 w 12192000"/>
              <a:gd name="connsiteY54" fmla="*/ 3243056 h 3442855"/>
              <a:gd name="connsiteX55" fmla="*/ 1515932 w 12192000"/>
              <a:gd name="connsiteY55" fmla="*/ 3243699 h 3442855"/>
              <a:gd name="connsiteX56" fmla="*/ 1418247 w 12192000"/>
              <a:gd name="connsiteY56" fmla="*/ 3236042 h 3442855"/>
              <a:gd name="connsiteX57" fmla="*/ 1311781 w 12192000"/>
              <a:gd name="connsiteY57" fmla="*/ 3207733 h 3442855"/>
              <a:gd name="connsiteX58" fmla="*/ 1287526 w 12192000"/>
              <a:gd name="connsiteY58" fmla="*/ 3195564 h 3442855"/>
              <a:gd name="connsiteX59" fmla="*/ 1275912 w 12192000"/>
              <a:gd name="connsiteY59" fmla="*/ 3202348 h 3442855"/>
              <a:gd name="connsiteX60" fmla="*/ 1160923 w 12192000"/>
              <a:gd name="connsiteY60" fmla="*/ 3219676 h 3442855"/>
              <a:gd name="connsiteX61" fmla="*/ 909690 w 12192000"/>
              <a:gd name="connsiteY61" fmla="*/ 3216919 h 3442855"/>
              <a:gd name="connsiteX62" fmla="*/ 764020 w 12192000"/>
              <a:gd name="connsiteY62" fmla="*/ 3235844 h 3442855"/>
              <a:gd name="connsiteX63" fmla="*/ 701915 w 12192000"/>
              <a:gd name="connsiteY63" fmla="*/ 3250223 h 3442855"/>
              <a:gd name="connsiteX64" fmla="*/ 463292 w 12192000"/>
              <a:gd name="connsiteY64" fmla="*/ 3316636 h 3442855"/>
              <a:gd name="connsiteX65" fmla="*/ 369865 w 12192000"/>
              <a:gd name="connsiteY65" fmla="*/ 3339094 h 3442855"/>
              <a:gd name="connsiteX66" fmla="*/ 318911 w 12192000"/>
              <a:gd name="connsiteY66" fmla="*/ 3367912 h 3442855"/>
              <a:gd name="connsiteX67" fmla="*/ 119548 w 12192000"/>
              <a:gd name="connsiteY67" fmla="*/ 3404651 h 3442855"/>
              <a:gd name="connsiteX68" fmla="*/ 0 w 12192000"/>
              <a:gd name="connsiteY68" fmla="*/ 3414000 h 3442855"/>
              <a:gd name="connsiteX69" fmla="*/ 0 w 12192000"/>
              <a:gd name="connsiteY69" fmla="*/ 2 h 3442855"/>
              <a:gd name="connsiteX70" fmla="*/ 3459904 w 12192000"/>
              <a:gd name="connsiteY70" fmla="*/ 1 h 3442855"/>
              <a:gd name="connsiteX71" fmla="*/ 3459907 w 12192000"/>
              <a:gd name="connsiteY71"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98612 w 12192000"/>
              <a:gd name="connsiteY11" fmla="*/ 3134803 h 3442855"/>
              <a:gd name="connsiteX12" fmla="*/ 11271588 w 12192000"/>
              <a:gd name="connsiteY12" fmla="*/ 3113441 h 3442855"/>
              <a:gd name="connsiteX13" fmla="*/ 11270977 w 12192000"/>
              <a:gd name="connsiteY13" fmla="*/ 3100396 h 3442855"/>
              <a:gd name="connsiteX14" fmla="*/ 11250574 w 12192000"/>
              <a:gd name="connsiteY14" fmla="*/ 3091174 h 3442855"/>
              <a:gd name="connsiteX15" fmla="*/ 11246505 w 12192000"/>
              <a:gd name="connsiteY15" fmla="*/ 3086783 h 3442855"/>
              <a:gd name="connsiteX16" fmla="*/ 11221805 w 12192000"/>
              <a:gd name="connsiteY16" fmla="*/ 3063540 h 3442855"/>
              <a:gd name="connsiteX17" fmla="*/ 11135382 w 12192000"/>
              <a:gd name="connsiteY17" fmla="*/ 3062095 h 3442855"/>
              <a:gd name="connsiteX18" fmla="*/ 11056771 w 12192000"/>
              <a:gd name="connsiteY18" fmla="*/ 3020684 h 3442855"/>
              <a:gd name="connsiteX19" fmla="*/ 10800887 w 12192000"/>
              <a:gd name="connsiteY19" fmla="*/ 2963080 h 3442855"/>
              <a:gd name="connsiteX20" fmla="*/ 10701230 w 12192000"/>
              <a:gd name="connsiteY20" fmla="*/ 2935785 h 3442855"/>
              <a:gd name="connsiteX21" fmla="*/ 10529686 w 12192000"/>
              <a:gd name="connsiteY21" fmla="*/ 2918071 h 3442855"/>
              <a:gd name="connsiteX22" fmla="*/ 10337584 w 12192000"/>
              <a:gd name="connsiteY22" fmla="*/ 2926238 h 3442855"/>
              <a:gd name="connsiteX23" fmla="*/ 10179941 w 12192000"/>
              <a:gd name="connsiteY23" fmla="*/ 2930174 h 3442855"/>
              <a:gd name="connsiteX24" fmla="*/ 10129038 w 12192000"/>
              <a:gd name="connsiteY24" fmla="*/ 2929992 h 3442855"/>
              <a:gd name="connsiteX25" fmla="*/ 10044809 w 12192000"/>
              <a:gd name="connsiteY25" fmla="*/ 2932587 h 3442855"/>
              <a:gd name="connsiteX26" fmla="*/ 9923926 w 12192000"/>
              <a:gd name="connsiteY26" fmla="*/ 2936679 h 3442855"/>
              <a:gd name="connsiteX27" fmla="*/ 9825938 w 12192000"/>
              <a:gd name="connsiteY27" fmla="*/ 2915287 h 3442855"/>
              <a:gd name="connsiteX28" fmla="*/ 9761662 w 12192000"/>
              <a:gd name="connsiteY28" fmla="*/ 2916695 h 3442855"/>
              <a:gd name="connsiteX29" fmla="*/ 9688436 w 12192000"/>
              <a:gd name="connsiteY29" fmla="*/ 2894364 h 3442855"/>
              <a:gd name="connsiteX30" fmla="*/ 9626359 w 12192000"/>
              <a:gd name="connsiteY30" fmla="*/ 2876388 h 3442855"/>
              <a:gd name="connsiteX31" fmla="*/ 9536686 w 12192000"/>
              <a:gd name="connsiteY31" fmla="*/ 2845662 h 3442855"/>
              <a:gd name="connsiteX32" fmla="*/ 9500517 w 12192000"/>
              <a:gd name="connsiteY32" fmla="*/ 2847197 h 3442855"/>
              <a:gd name="connsiteX33" fmla="*/ 9432874 w 12192000"/>
              <a:gd name="connsiteY33" fmla="*/ 2826106 h 3442855"/>
              <a:gd name="connsiteX34" fmla="*/ 9340481 w 12192000"/>
              <a:gd name="connsiteY34" fmla="*/ 2831628 h 3442855"/>
              <a:gd name="connsiteX35" fmla="*/ 9191002 w 12192000"/>
              <a:gd name="connsiteY35" fmla="*/ 2776544 h 3442855"/>
              <a:gd name="connsiteX36" fmla="*/ 9181756 w 12192000"/>
              <a:gd name="connsiteY36" fmla="*/ 2773801 h 3442855"/>
              <a:gd name="connsiteX37" fmla="*/ 8912415 w 12192000"/>
              <a:gd name="connsiteY37" fmla="*/ 2765023 h 3442855"/>
              <a:gd name="connsiteX38" fmla="*/ 7709716 w 12192000"/>
              <a:gd name="connsiteY38" fmla="*/ 2795956 h 3442855"/>
              <a:gd name="connsiteX39" fmla="*/ 6923164 w 12192000"/>
              <a:gd name="connsiteY39" fmla="*/ 2920980 h 3442855"/>
              <a:gd name="connsiteX40" fmla="*/ 3308915 w 12192000"/>
              <a:gd name="connsiteY40" fmla="*/ 3049912 h 3442855"/>
              <a:gd name="connsiteX41" fmla="*/ 2643050 w 12192000"/>
              <a:gd name="connsiteY41" fmla="*/ 3112559 h 3442855"/>
              <a:gd name="connsiteX42" fmla="*/ 2426006 w 12192000"/>
              <a:gd name="connsiteY42" fmla="*/ 3161942 h 3442855"/>
              <a:gd name="connsiteX43" fmla="*/ 2291811 w 12192000"/>
              <a:gd name="connsiteY43" fmla="*/ 3176941 h 3442855"/>
              <a:gd name="connsiteX44" fmla="*/ 2201685 w 12192000"/>
              <a:gd name="connsiteY44" fmla="*/ 3200625 h 3442855"/>
              <a:gd name="connsiteX45" fmla="*/ 2046141 w 12192000"/>
              <a:gd name="connsiteY45" fmla="*/ 3203263 h 3442855"/>
              <a:gd name="connsiteX46" fmla="*/ 1953987 w 12192000"/>
              <a:gd name="connsiteY46" fmla="*/ 3176250 h 3442855"/>
              <a:gd name="connsiteX47" fmla="*/ 1924440 w 12192000"/>
              <a:gd name="connsiteY47" fmla="*/ 3170393 h 3442855"/>
              <a:gd name="connsiteX48" fmla="*/ 1907653 w 12192000"/>
              <a:gd name="connsiteY48" fmla="*/ 3175484 h 3442855"/>
              <a:gd name="connsiteX49" fmla="*/ 1856828 w 12192000"/>
              <a:gd name="connsiteY49" fmla="*/ 3184705 h 3442855"/>
              <a:gd name="connsiteX50" fmla="*/ 1831611 w 12192000"/>
              <a:gd name="connsiteY50" fmla="*/ 3205201 h 3442855"/>
              <a:gd name="connsiteX51" fmla="*/ 1715859 w 12192000"/>
              <a:gd name="connsiteY51" fmla="*/ 3229661 h 3442855"/>
              <a:gd name="connsiteX52" fmla="*/ 1573012 w 12192000"/>
              <a:gd name="connsiteY52" fmla="*/ 3250275 h 3442855"/>
              <a:gd name="connsiteX53" fmla="*/ 1525936 w 12192000"/>
              <a:gd name="connsiteY53" fmla="*/ 3243056 h 3442855"/>
              <a:gd name="connsiteX54" fmla="*/ 1515932 w 12192000"/>
              <a:gd name="connsiteY54" fmla="*/ 3243699 h 3442855"/>
              <a:gd name="connsiteX55" fmla="*/ 1418247 w 12192000"/>
              <a:gd name="connsiteY55" fmla="*/ 3236042 h 3442855"/>
              <a:gd name="connsiteX56" fmla="*/ 1311781 w 12192000"/>
              <a:gd name="connsiteY56" fmla="*/ 3207733 h 3442855"/>
              <a:gd name="connsiteX57" fmla="*/ 1287526 w 12192000"/>
              <a:gd name="connsiteY57" fmla="*/ 3195564 h 3442855"/>
              <a:gd name="connsiteX58" fmla="*/ 1275912 w 12192000"/>
              <a:gd name="connsiteY58" fmla="*/ 3202348 h 3442855"/>
              <a:gd name="connsiteX59" fmla="*/ 1160923 w 12192000"/>
              <a:gd name="connsiteY59" fmla="*/ 3219676 h 3442855"/>
              <a:gd name="connsiteX60" fmla="*/ 909690 w 12192000"/>
              <a:gd name="connsiteY60" fmla="*/ 3216919 h 3442855"/>
              <a:gd name="connsiteX61" fmla="*/ 764020 w 12192000"/>
              <a:gd name="connsiteY61" fmla="*/ 3235844 h 3442855"/>
              <a:gd name="connsiteX62" fmla="*/ 701915 w 12192000"/>
              <a:gd name="connsiteY62" fmla="*/ 3250223 h 3442855"/>
              <a:gd name="connsiteX63" fmla="*/ 463292 w 12192000"/>
              <a:gd name="connsiteY63" fmla="*/ 3316636 h 3442855"/>
              <a:gd name="connsiteX64" fmla="*/ 369865 w 12192000"/>
              <a:gd name="connsiteY64" fmla="*/ 3339094 h 3442855"/>
              <a:gd name="connsiteX65" fmla="*/ 318911 w 12192000"/>
              <a:gd name="connsiteY65" fmla="*/ 3367912 h 3442855"/>
              <a:gd name="connsiteX66" fmla="*/ 119548 w 12192000"/>
              <a:gd name="connsiteY66" fmla="*/ 3404651 h 3442855"/>
              <a:gd name="connsiteX67" fmla="*/ 0 w 12192000"/>
              <a:gd name="connsiteY67" fmla="*/ 3414000 h 3442855"/>
              <a:gd name="connsiteX68" fmla="*/ 0 w 12192000"/>
              <a:gd name="connsiteY68" fmla="*/ 2 h 3442855"/>
              <a:gd name="connsiteX69" fmla="*/ 3459904 w 12192000"/>
              <a:gd name="connsiteY69" fmla="*/ 1 h 3442855"/>
              <a:gd name="connsiteX70" fmla="*/ 3459907 w 12192000"/>
              <a:gd name="connsiteY70" fmla="*/ 0 h 3442855"/>
              <a:gd name="connsiteX0" fmla="*/ 3459907 w 12192000"/>
              <a:gd name="connsiteY0" fmla="*/ 0 h 3442855"/>
              <a:gd name="connsiteX1" fmla="*/ 12192000 w 12192000"/>
              <a:gd name="connsiteY1" fmla="*/ 0 h 3442855"/>
              <a:gd name="connsiteX2" fmla="*/ 12192000 w 12192000"/>
              <a:gd name="connsiteY2" fmla="*/ 3442855 h 3442855"/>
              <a:gd name="connsiteX3" fmla="*/ 12076094 w 12192000"/>
              <a:gd name="connsiteY3" fmla="*/ 3423357 h 3442855"/>
              <a:gd name="connsiteX4" fmla="*/ 11974360 w 12192000"/>
              <a:gd name="connsiteY4" fmla="*/ 3396494 h 3442855"/>
              <a:gd name="connsiteX5" fmla="*/ 11825709 w 12192000"/>
              <a:gd name="connsiteY5" fmla="*/ 3356473 h 3442855"/>
              <a:gd name="connsiteX6" fmla="*/ 11731940 w 12192000"/>
              <a:gd name="connsiteY6" fmla="*/ 3297768 h 3442855"/>
              <a:gd name="connsiteX7" fmla="*/ 11676634 w 12192000"/>
              <a:gd name="connsiteY7" fmla="*/ 3269119 h 3442855"/>
              <a:gd name="connsiteX8" fmla="*/ 11639416 w 12192000"/>
              <a:gd name="connsiteY8" fmla="*/ 3243537 h 3442855"/>
              <a:gd name="connsiteX9" fmla="*/ 11528409 w 12192000"/>
              <a:gd name="connsiteY9" fmla="*/ 3203904 h 3442855"/>
              <a:gd name="connsiteX10" fmla="*/ 11337600 w 12192000"/>
              <a:gd name="connsiteY10" fmla="*/ 3148858 h 3442855"/>
              <a:gd name="connsiteX11" fmla="*/ 11271588 w 12192000"/>
              <a:gd name="connsiteY11" fmla="*/ 3113441 h 3442855"/>
              <a:gd name="connsiteX12" fmla="*/ 11270977 w 12192000"/>
              <a:gd name="connsiteY12" fmla="*/ 3100396 h 3442855"/>
              <a:gd name="connsiteX13" fmla="*/ 11250574 w 12192000"/>
              <a:gd name="connsiteY13" fmla="*/ 3091174 h 3442855"/>
              <a:gd name="connsiteX14" fmla="*/ 11246505 w 12192000"/>
              <a:gd name="connsiteY14" fmla="*/ 3086783 h 3442855"/>
              <a:gd name="connsiteX15" fmla="*/ 11221805 w 12192000"/>
              <a:gd name="connsiteY15" fmla="*/ 3063540 h 3442855"/>
              <a:gd name="connsiteX16" fmla="*/ 11135382 w 12192000"/>
              <a:gd name="connsiteY16" fmla="*/ 3062095 h 3442855"/>
              <a:gd name="connsiteX17" fmla="*/ 11056771 w 12192000"/>
              <a:gd name="connsiteY17" fmla="*/ 3020684 h 3442855"/>
              <a:gd name="connsiteX18" fmla="*/ 10800887 w 12192000"/>
              <a:gd name="connsiteY18" fmla="*/ 2963080 h 3442855"/>
              <a:gd name="connsiteX19" fmla="*/ 10701230 w 12192000"/>
              <a:gd name="connsiteY19" fmla="*/ 2935785 h 3442855"/>
              <a:gd name="connsiteX20" fmla="*/ 10529686 w 12192000"/>
              <a:gd name="connsiteY20" fmla="*/ 2918071 h 3442855"/>
              <a:gd name="connsiteX21" fmla="*/ 10337584 w 12192000"/>
              <a:gd name="connsiteY21" fmla="*/ 2926238 h 3442855"/>
              <a:gd name="connsiteX22" fmla="*/ 10179941 w 12192000"/>
              <a:gd name="connsiteY22" fmla="*/ 2930174 h 3442855"/>
              <a:gd name="connsiteX23" fmla="*/ 10129038 w 12192000"/>
              <a:gd name="connsiteY23" fmla="*/ 2929992 h 3442855"/>
              <a:gd name="connsiteX24" fmla="*/ 10044809 w 12192000"/>
              <a:gd name="connsiteY24" fmla="*/ 2932587 h 3442855"/>
              <a:gd name="connsiteX25" fmla="*/ 9923926 w 12192000"/>
              <a:gd name="connsiteY25" fmla="*/ 2936679 h 3442855"/>
              <a:gd name="connsiteX26" fmla="*/ 9825938 w 12192000"/>
              <a:gd name="connsiteY26" fmla="*/ 2915287 h 3442855"/>
              <a:gd name="connsiteX27" fmla="*/ 9761662 w 12192000"/>
              <a:gd name="connsiteY27" fmla="*/ 2916695 h 3442855"/>
              <a:gd name="connsiteX28" fmla="*/ 9688436 w 12192000"/>
              <a:gd name="connsiteY28" fmla="*/ 2894364 h 3442855"/>
              <a:gd name="connsiteX29" fmla="*/ 9626359 w 12192000"/>
              <a:gd name="connsiteY29" fmla="*/ 2876388 h 3442855"/>
              <a:gd name="connsiteX30" fmla="*/ 9536686 w 12192000"/>
              <a:gd name="connsiteY30" fmla="*/ 2845662 h 3442855"/>
              <a:gd name="connsiteX31" fmla="*/ 9500517 w 12192000"/>
              <a:gd name="connsiteY31" fmla="*/ 2847197 h 3442855"/>
              <a:gd name="connsiteX32" fmla="*/ 9432874 w 12192000"/>
              <a:gd name="connsiteY32" fmla="*/ 2826106 h 3442855"/>
              <a:gd name="connsiteX33" fmla="*/ 9340481 w 12192000"/>
              <a:gd name="connsiteY33" fmla="*/ 2831628 h 3442855"/>
              <a:gd name="connsiteX34" fmla="*/ 9191002 w 12192000"/>
              <a:gd name="connsiteY34" fmla="*/ 2776544 h 3442855"/>
              <a:gd name="connsiteX35" fmla="*/ 9181756 w 12192000"/>
              <a:gd name="connsiteY35" fmla="*/ 2773801 h 3442855"/>
              <a:gd name="connsiteX36" fmla="*/ 8912415 w 12192000"/>
              <a:gd name="connsiteY36" fmla="*/ 2765023 h 3442855"/>
              <a:gd name="connsiteX37" fmla="*/ 7709716 w 12192000"/>
              <a:gd name="connsiteY37" fmla="*/ 2795956 h 3442855"/>
              <a:gd name="connsiteX38" fmla="*/ 6923164 w 12192000"/>
              <a:gd name="connsiteY38" fmla="*/ 2920980 h 3442855"/>
              <a:gd name="connsiteX39" fmla="*/ 3308915 w 12192000"/>
              <a:gd name="connsiteY39" fmla="*/ 3049912 h 3442855"/>
              <a:gd name="connsiteX40" fmla="*/ 2643050 w 12192000"/>
              <a:gd name="connsiteY40" fmla="*/ 3112559 h 3442855"/>
              <a:gd name="connsiteX41" fmla="*/ 2426006 w 12192000"/>
              <a:gd name="connsiteY41" fmla="*/ 3161942 h 3442855"/>
              <a:gd name="connsiteX42" fmla="*/ 2291811 w 12192000"/>
              <a:gd name="connsiteY42" fmla="*/ 3176941 h 3442855"/>
              <a:gd name="connsiteX43" fmla="*/ 2201685 w 12192000"/>
              <a:gd name="connsiteY43" fmla="*/ 3200625 h 3442855"/>
              <a:gd name="connsiteX44" fmla="*/ 2046141 w 12192000"/>
              <a:gd name="connsiteY44" fmla="*/ 3203263 h 3442855"/>
              <a:gd name="connsiteX45" fmla="*/ 1953987 w 12192000"/>
              <a:gd name="connsiteY45" fmla="*/ 3176250 h 3442855"/>
              <a:gd name="connsiteX46" fmla="*/ 1924440 w 12192000"/>
              <a:gd name="connsiteY46" fmla="*/ 3170393 h 3442855"/>
              <a:gd name="connsiteX47" fmla="*/ 1907653 w 12192000"/>
              <a:gd name="connsiteY47" fmla="*/ 3175484 h 3442855"/>
              <a:gd name="connsiteX48" fmla="*/ 1856828 w 12192000"/>
              <a:gd name="connsiteY48" fmla="*/ 3184705 h 3442855"/>
              <a:gd name="connsiteX49" fmla="*/ 1831611 w 12192000"/>
              <a:gd name="connsiteY49" fmla="*/ 3205201 h 3442855"/>
              <a:gd name="connsiteX50" fmla="*/ 1715859 w 12192000"/>
              <a:gd name="connsiteY50" fmla="*/ 3229661 h 3442855"/>
              <a:gd name="connsiteX51" fmla="*/ 1573012 w 12192000"/>
              <a:gd name="connsiteY51" fmla="*/ 3250275 h 3442855"/>
              <a:gd name="connsiteX52" fmla="*/ 1525936 w 12192000"/>
              <a:gd name="connsiteY52" fmla="*/ 3243056 h 3442855"/>
              <a:gd name="connsiteX53" fmla="*/ 1515932 w 12192000"/>
              <a:gd name="connsiteY53" fmla="*/ 3243699 h 3442855"/>
              <a:gd name="connsiteX54" fmla="*/ 1418247 w 12192000"/>
              <a:gd name="connsiteY54" fmla="*/ 3236042 h 3442855"/>
              <a:gd name="connsiteX55" fmla="*/ 1311781 w 12192000"/>
              <a:gd name="connsiteY55" fmla="*/ 3207733 h 3442855"/>
              <a:gd name="connsiteX56" fmla="*/ 1287526 w 12192000"/>
              <a:gd name="connsiteY56" fmla="*/ 3195564 h 3442855"/>
              <a:gd name="connsiteX57" fmla="*/ 1275912 w 12192000"/>
              <a:gd name="connsiteY57" fmla="*/ 3202348 h 3442855"/>
              <a:gd name="connsiteX58" fmla="*/ 1160923 w 12192000"/>
              <a:gd name="connsiteY58" fmla="*/ 3219676 h 3442855"/>
              <a:gd name="connsiteX59" fmla="*/ 909690 w 12192000"/>
              <a:gd name="connsiteY59" fmla="*/ 3216919 h 3442855"/>
              <a:gd name="connsiteX60" fmla="*/ 764020 w 12192000"/>
              <a:gd name="connsiteY60" fmla="*/ 3235844 h 3442855"/>
              <a:gd name="connsiteX61" fmla="*/ 701915 w 12192000"/>
              <a:gd name="connsiteY61" fmla="*/ 3250223 h 3442855"/>
              <a:gd name="connsiteX62" fmla="*/ 463292 w 12192000"/>
              <a:gd name="connsiteY62" fmla="*/ 3316636 h 3442855"/>
              <a:gd name="connsiteX63" fmla="*/ 369865 w 12192000"/>
              <a:gd name="connsiteY63" fmla="*/ 3339094 h 3442855"/>
              <a:gd name="connsiteX64" fmla="*/ 318911 w 12192000"/>
              <a:gd name="connsiteY64" fmla="*/ 3367912 h 3442855"/>
              <a:gd name="connsiteX65" fmla="*/ 119548 w 12192000"/>
              <a:gd name="connsiteY65" fmla="*/ 3404651 h 3442855"/>
              <a:gd name="connsiteX66" fmla="*/ 0 w 12192000"/>
              <a:gd name="connsiteY66" fmla="*/ 3414000 h 3442855"/>
              <a:gd name="connsiteX67" fmla="*/ 0 w 12192000"/>
              <a:gd name="connsiteY67" fmla="*/ 2 h 3442855"/>
              <a:gd name="connsiteX68" fmla="*/ 3459904 w 12192000"/>
              <a:gd name="connsiteY68" fmla="*/ 1 h 3442855"/>
              <a:gd name="connsiteX69" fmla="*/ 3459907 w 12192000"/>
              <a:gd name="connsiteY69" fmla="*/ 0 h 344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12192000" h="3442855">
                <a:moveTo>
                  <a:pt x="3459907" y="0"/>
                </a:moveTo>
                <a:lnTo>
                  <a:pt x="12192000" y="0"/>
                </a:lnTo>
                <a:lnTo>
                  <a:pt x="12192000" y="3442855"/>
                </a:lnTo>
                <a:lnTo>
                  <a:pt x="12076094" y="3423357"/>
                </a:lnTo>
                <a:cubicBezTo>
                  <a:pt x="12005159" y="3438127"/>
                  <a:pt x="12014346" y="3381657"/>
                  <a:pt x="11974360" y="3396494"/>
                </a:cubicBezTo>
                <a:cubicBezTo>
                  <a:pt x="11904719" y="3371812"/>
                  <a:pt x="11861782" y="3344051"/>
                  <a:pt x="11825709" y="3356473"/>
                </a:cubicBezTo>
                <a:cubicBezTo>
                  <a:pt x="11795915" y="3337312"/>
                  <a:pt x="11776282" y="3287434"/>
                  <a:pt x="11731940" y="3297768"/>
                </a:cubicBezTo>
                <a:cubicBezTo>
                  <a:pt x="11745979" y="3276550"/>
                  <a:pt x="11683245" y="3292173"/>
                  <a:pt x="11676634" y="3269119"/>
                </a:cubicBezTo>
                <a:cubicBezTo>
                  <a:pt x="11673835" y="3250701"/>
                  <a:pt x="11654148" y="3251146"/>
                  <a:pt x="11639416" y="3243537"/>
                </a:cubicBezTo>
                <a:cubicBezTo>
                  <a:pt x="11629359" y="3224298"/>
                  <a:pt x="11554687" y="3202798"/>
                  <a:pt x="11528409" y="3203904"/>
                </a:cubicBezTo>
                <a:cubicBezTo>
                  <a:pt x="11453995" y="3217978"/>
                  <a:pt x="11397027" y="3139530"/>
                  <a:pt x="11337600" y="3148858"/>
                </a:cubicBezTo>
                <a:cubicBezTo>
                  <a:pt x="11294796" y="3133781"/>
                  <a:pt x="11282692" y="3121518"/>
                  <a:pt x="11271588" y="3113441"/>
                </a:cubicBezTo>
                <a:cubicBezTo>
                  <a:pt x="11271384" y="3109093"/>
                  <a:pt x="11271181" y="3104744"/>
                  <a:pt x="11270977" y="3100396"/>
                </a:cubicBezTo>
                <a:lnTo>
                  <a:pt x="11250574" y="3091174"/>
                </a:lnTo>
                <a:lnTo>
                  <a:pt x="11246505" y="3086783"/>
                </a:lnTo>
                <a:cubicBezTo>
                  <a:pt x="11238764" y="3078354"/>
                  <a:pt x="11230851" y="3070308"/>
                  <a:pt x="11221805" y="3063540"/>
                </a:cubicBezTo>
                <a:cubicBezTo>
                  <a:pt x="11194819" y="3110734"/>
                  <a:pt x="11140396" y="3013748"/>
                  <a:pt x="11135382" y="3062095"/>
                </a:cubicBezTo>
                <a:cubicBezTo>
                  <a:pt x="11080975" y="3033115"/>
                  <a:pt x="11090475" y="3086737"/>
                  <a:pt x="11056771" y="3020684"/>
                </a:cubicBezTo>
                <a:cubicBezTo>
                  <a:pt x="10950489" y="2984550"/>
                  <a:pt x="10968513" y="2976705"/>
                  <a:pt x="10800887" y="2963080"/>
                </a:cubicBezTo>
                <a:cubicBezTo>
                  <a:pt x="10782723" y="2947697"/>
                  <a:pt x="10721294" y="2942886"/>
                  <a:pt x="10701230" y="2935785"/>
                </a:cubicBezTo>
                <a:lnTo>
                  <a:pt x="10529686" y="2918071"/>
                </a:lnTo>
                <a:cubicBezTo>
                  <a:pt x="10467898" y="2936564"/>
                  <a:pt x="10391723" y="2920684"/>
                  <a:pt x="10337584" y="2926238"/>
                </a:cubicBezTo>
                <a:cubicBezTo>
                  <a:pt x="10271486" y="2936266"/>
                  <a:pt x="10261085" y="2903356"/>
                  <a:pt x="10179941" y="2930174"/>
                </a:cubicBezTo>
                <a:cubicBezTo>
                  <a:pt x="10171294" y="2901323"/>
                  <a:pt x="10143743" y="2928373"/>
                  <a:pt x="10129038" y="2929992"/>
                </a:cubicBezTo>
                <a:cubicBezTo>
                  <a:pt x="10111049" y="2935411"/>
                  <a:pt x="10080763" y="2928965"/>
                  <a:pt x="10044809" y="2932587"/>
                </a:cubicBezTo>
                <a:cubicBezTo>
                  <a:pt x="9986964" y="2934979"/>
                  <a:pt x="10040427" y="2926217"/>
                  <a:pt x="9923926" y="2936679"/>
                </a:cubicBezTo>
                <a:cubicBezTo>
                  <a:pt x="9890801" y="2937500"/>
                  <a:pt x="9863184" y="2908407"/>
                  <a:pt x="9825938" y="2915287"/>
                </a:cubicBezTo>
                <a:lnTo>
                  <a:pt x="9761662" y="2916695"/>
                </a:lnTo>
                <a:lnTo>
                  <a:pt x="9688436" y="2894364"/>
                </a:lnTo>
                <a:lnTo>
                  <a:pt x="9626359" y="2876388"/>
                </a:lnTo>
                <a:lnTo>
                  <a:pt x="9536686" y="2845662"/>
                </a:lnTo>
                <a:cubicBezTo>
                  <a:pt x="9530621" y="2846717"/>
                  <a:pt x="9510170" y="2854046"/>
                  <a:pt x="9500517" y="2847197"/>
                </a:cubicBezTo>
                <a:lnTo>
                  <a:pt x="9432874" y="2826106"/>
                </a:lnTo>
                <a:cubicBezTo>
                  <a:pt x="9425326" y="2827008"/>
                  <a:pt x="9347481" y="2827961"/>
                  <a:pt x="9340481" y="2831628"/>
                </a:cubicBezTo>
                <a:cubicBezTo>
                  <a:pt x="9293603" y="2778331"/>
                  <a:pt x="9255558" y="2808341"/>
                  <a:pt x="9191002" y="2776544"/>
                </a:cubicBezTo>
                <a:lnTo>
                  <a:pt x="9181756" y="2773801"/>
                </a:lnTo>
                <a:lnTo>
                  <a:pt x="8912415" y="2765023"/>
                </a:lnTo>
                <a:lnTo>
                  <a:pt x="7709716" y="2795956"/>
                </a:lnTo>
                <a:cubicBezTo>
                  <a:pt x="7352819" y="2829880"/>
                  <a:pt x="7380767" y="2943418"/>
                  <a:pt x="6923164" y="2920980"/>
                </a:cubicBezTo>
                <a:cubicBezTo>
                  <a:pt x="5970798" y="2826379"/>
                  <a:pt x="4381146" y="3024064"/>
                  <a:pt x="3308915" y="3049912"/>
                </a:cubicBezTo>
                <a:cubicBezTo>
                  <a:pt x="3098453" y="3075471"/>
                  <a:pt x="2865005" y="3091676"/>
                  <a:pt x="2643050" y="3112559"/>
                </a:cubicBezTo>
                <a:lnTo>
                  <a:pt x="2426006" y="3161942"/>
                </a:lnTo>
                <a:lnTo>
                  <a:pt x="2291811" y="3176941"/>
                </a:lnTo>
                <a:lnTo>
                  <a:pt x="2201685" y="3200625"/>
                </a:lnTo>
                <a:cubicBezTo>
                  <a:pt x="2115718" y="3217427"/>
                  <a:pt x="2132108" y="3186461"/>
                  <a:pt x="2046141" y="3203263"/>
                </a:cubicBezTo>
                <a:cubicBezTo>
                  <a:pt x="2010569" y="3191771"/>
                  <a:pt x="1980262" y="3182883"/>
                  <a:pt x="1953987" y="3176250"/>
                </a:cubicBezTo>
                <a:lnTo>
                  <a:pt x="1924440" y="3170393"/>
                </a:lnTo>
                <a:lnTo>
                  <a:pt x="1907653" y="3175484"/>
                </a:lnTo>
                <a:cubicBezTo>
                  <a:pt x="1878061" y="3178004"/>
                  <a:pt x="1876006" y="3207968"/>
                  <a:pt x="1856828" y="3184705"/>
                </a:cubicBezTo>
                <a:lnTo>
                  <a:pt x="1831611" y="3205201"/>
                </a:lnTo>
                <a:lnTo>
                  <a:pt x="1715859" y="3229661"/>
                </a:lnTo>
                <a:lnTo>
                  <a:pt x="1573012" y="3250275"/>
                </a:lnTo>
                <a:lnTo>
                  <a:pt x="1525936" y="3243056"/>
                </a:lnTo>
                <a:lnTo>
                  <a:pt x="1515932" y="3243699"/>
                </a:lnTo>
                <a:cubicBezTo>
                  <a:pt x="1483797" y="3247820"/>
                  <a:pt x="1486309" y="3252662"/>
                  <a:pt x="1418247" y="3236042"/>
                </a:cubicBezTo>
                <a:cubicBezTo>
                  <a:pt x="1389292" y="3213946"/>
                  <a:pt x="1345427" y="3216968"/>
                  <a:pt x="1311781" y="3207733"/>
                </a:cubicBezTo>
                <a:lnTo>
                  <a:pt x="1287526" y="3195564"/>
                </a:lnTo>
                <a:lnTo>
                  <a:pt x="1275912" y="3202348"/>
                </a:lnTo>
                <a:cubicBezTo>
                  <a:pt x="1219626" y="3232740"/>
                  <a:pt x="1230867" y="3206674"/>
                  <a:pt x="1160923" y="3219676"/>
                </a:cubicBezTo>
                <a:cubicBezTo>
                  <a:pt x="1120939" y="3215839"/>
                  <a:pt x="1029087" y="3185516"/>
                  <a:pt x="909690" y="3216919"/>
                </a:cubicBezTo>
                <a:cubicBezTo>
                  <a:pt x="860463" y="3220671"/>
                  <a:pt x="794970" y="3221233"/>
                  <a:pt x="764020" y="3235844"/>
                </a:cubicBezTo>
                <a:cubicBezTo>
                  <a:pt x="713142" y="3261931"/>
                  <a:pt x="769145" y="3237498"/>
                  <a:pt x="701915" y="3250223"/>
                </a:cubicBezTo>
                <a:cubicBezTo>
                  <a:pt x="644188" y="3215027"/>
                  <a:pt x="531278" y="3284445"/>
                  <a:pt x="463292" y="3316636"/>
                </a:cubicBezTo>
                <a:cubicBezTo>
                  <a:pt x="456096" y="3336479"/>
                  <a:pt x="389128" y="3337531"/>
                  <a:pt x="369865" y="3339094"/>
                </a:cubicBezTo>
                <a:cubicBezTo>
                  <a:pt x="365488" y="3372375"/>
                  <a:pt x="330307" y="3346614"/>
                  <a:pt x="318911" y="3367912"/>
                </a:cubicBezTo>
                <a:cubicBezTo>
                  <a:pt x="256531" y="3381126"/>
                  <a:pt x="186611" y="3396061"/>
                  <a:pt x="119548" y="3404651"/>
                </a:cubicBezTo>
                <a:lnTo>
                  <a:pt x="0" y="3414000"/>
                </a:lnTo>
                <a:lnTo>
                  <a:pt x="0" y="2"/>
                </a:lnTo>
                <a:lnTo>
                  <a:pt x="3459904" y="1"/>
                </a:lnTo>
                <a:cubicBezTo>
                  <a:pt x="3459905" y="1"/>
                  <a:pt x="3459906" y="0"/>
                  <a:pt x="3459907" y="0"/>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Picture 2" descr="Immagine che contiene testo, Carattere, simbolo, schermata&#10;&#10;Descrizione generata automaticamente">
            <a:extLst>
              <a:ext uri="{FF2B5EF4-FFF2-40B4-BE49-F238E27FC236}">
                <a16:creationId xmlns="" xmlns:a16="http://schemas.microsoft.com/office/drawing/2014/main" id="{EB546DBC-6D54-2AE3-00AE-A5AE0591717D}"/>
              </a:ext>
            </a:extLst>
          </p:cNvPr>
          <p:cNvPicPr/>
          <p:nvPr/>
        </p:nvPicPr>
        <p:blipFill rotWithShape="1">
          <a:blip r:embed="rId2"/>
          <a:srcRect r="2250" b="2"/>
          <a:stretch/>
        </p:blipFill>
        <p:spPr>
          <a:xfrm>
            <a:off x="71486" y="1"/>
            <a:ext cx="1842583" cy="1097681"/>
          </a:xfrm>
          <a:prstGeom prst="rect">
            <a:avLst/>
          </a:prstGeom>
        </p:spPr>
      </p:pic>
      <p:sp>
        <p:nvSpPr>
          <p:cNvPr id="13" name="CasellaDiTesto 12">
            <a:extLst>
              <a:ext uri="{FF2B5EF4-FFF2-40B4-BE49-F238E27FC236}">
                <a16:creationId xmlns="" xmlns:a16="http://schemas.microsoft.com/office/drawing/2014/main" id="{880D132D-ABEF-54EF-3F78-939AFDEF986D}"/>
              </a:ext>
            </a:extLst>
          </p:cNvPr>
          <p:cNvSpPr txBox="1"/>
          <p:nvPr/>
        </p:nvSpPr>
        <p:spPr>
          <a:xfrm>
            <a:off x="1985554" y="238895"/>
            <a:ext cx="6871062" cy="523220"/>
          </a:xfrm>
          <a:prstGeom prst="rect">
            <a:avLst/>
          </a:prstGeom>
          <a:noFill/>
        </p:spPr>
        <p:txBody>
          <a:bodyPr wrap="square" rtlCol="0">
            <a:spAutoFit/>
          </a:bodyPr>
          <a:lstStyle/>
          <a:p>
            <a:r>
              <a:rPr lang="it-IT" sz="2800" b="1" dirty="0">
                <a:solidFill>
                  <a:srgbClr val="00B050"/>
                </a:solidFill>
              </a:rPr>
              <a:t>AMBULATORIO MEDICO </a:t>
            </a:r>
            <a:r>
              <a:rPr lang="it-IT" sz="2800" b="1" dirty="0" smtClean="0">
                <a:solidFill>
                  <a:srgbClr val="00B050"/>
                </a:solidFill>
              </a:rPr>
              <a:t>TEMPORANEO</a:t>
            </a:r>
            <a:endParaRPr lang="it-IT" sz="2800" b="1" dirty="0">
              <a:solidFill>
                <a:srgbClr val="00B050"/>
              </a:solidFill>
            </a:endParaRPr>
          </a:p>
        </p:txBody>
      </p:sp>
      <p:graphicFrame>
        <p:nvGraphicFramePr>
          <p:cNvPr id="8" name="Tabella 7"/>
          <p:cNvGraphicFramePr>
            <a:graphicFrameLocks noGrp="1"/>
          </p:cNvGraphicFramePr>
          <p:nvPr>
            <p:extLst/>
          </p:nvPr>
        </p:nvGraphicFramePr>
        <p:xfrm>
          <a:off x="682012" y="2348880"/>
          <a:ext cx="2702101" cy="771525"/>
        </p:xfrm>
        <a:graphic>
          <a:graphicData uri="http://schemas.openxmlformats.org/drawingml/2006/table">
            <a:tbl>
              <a:tblPr firstRow="1" firstCol="1" bandRow="1">
                <a:tableStyleId>{912C8C85-51F0-491E-9774-3900AFEF0FD7}</a:tableStyleId>
              </a:tblPr>
              <a:tblGrid>
                <a:gridCol w="2099168">
                  <a:extLst>
                    <a:ext uri="{9D8B030D-6E8A-4147-A177-3AD203B41FA5}">
                      <a16:colId xmlns:a16="http://schemas.microsoft.com/office/drawing/2014/main" xmlns="" val="20000"/>
                    </a:ext>
                  </a:extLst>
                </a:gridCol>
                <a:gridCol w="602933">
                  <a:extLst>
                    <a:ext uri="{9D8B030D-6E8A-4147-A177-3AD203B41FA5}">
                      <a16:colId xmlns:a16="http://schemas.microsoft.com/office/drawing/2014/main" xmlns="" val="20001"/>
                    </a:ext>
                  </a:extLst>
                </a:gridCol>
              </a:tblGrid>
              <a:tr h="257175">
                <a:tc>
                  <a:txBody>
                    <a:bodyPr/>
                    <a:lstStyle/>
                    <a:p>
                      <a:pPr algn="ctr">
                        <a:lnSpc>
                          <a:spcPct val="107000"/>
                        </a:lnSpc>
                        <a:spcAft>
                          <a:spcPts val="0"/>
                        </a:spcAft>
                      </a:pPr>
                      <a:r>
                        <a:rPr lang="it-IT" sz="1200" dirty="0">
                          <a:effectLst/>
                        </a:rPr>
                        <a:t>Totale visite 2024</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ctr">
                        <a:lnSpc>
                          <a:spcPct val="107000"/>
                        </a:lnSpc>
                        <a:spcAft>
                          <a:spcPts val="0"/>
                        </a:spcAft>
                      </a:pPr>
                      <a:r>
                        <a:rPr lang="it-IT" sz="1200">
                          <a:effectLst/>
                        </a:rPr>
                        <a:t>71.979</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10000"/>
                  </a:ext>
                </a:extLst>
              </a:tr>
              <a:tr h="257175">
                <a:tc>
                  <a:txBody>
                    <a:bodyPr/>
                    <a:lstStyle/>
                    <a:p>
                      <a:pPr algn="ctr">
                        <a:lnSpc>
                          <a:spcPct val="107000"/>
                        </a:lnSpc>
                        <a:spcAft>
                          <a:spcPts val="0"/>
                        </a:spcAft>
                      </a:pPr>
                      <a:r>
                        <a:rPr lang="it-IT" sz="1200">
                          <a:effectLst/>
                        </a:rPr>
                        <a:t>Visite con appuntamento</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ctr">
                        <a:lnSpc>
                          <a:spcPct val="107000"/>
                        </a:lnSpc>
                        <a:spcAft>
                          <a:spcPts val="0"/>
                        </a:spcAft>
                      </a:pPr>
                      <a:r>
                        <a:rPr lang="it-IT" sz="1200">
                          <a:effectLst/>
                        </a:rPr>
                        <a:t>60.126</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10001"/>
                  </a:ext>
                </a:extLst>
              </a:tr>
              <a:tr h="257175">
                <a:tc>
                  <a:txBody>
                    <a:bodyPr/>
                    <a:lstStyle/>
                    <a:p>
                      <a:pPr algn="ctr">
                        <a:lnSpc>
                          <a:spcPct val="107000"/>
                        </a:lnSpc>
                        <a:spcAft>
                          <a:spcPts val="0"/>
                        </a:spcAft>
                      </a:pPr>
                      <a:r>
                        <a:rPr lang="it-IT" sz="1200">
                          <a:effectLst/>
                        </a:rPr>
                        <a:t>Visite senza appuntamento</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ctr">
                        <a:lnSpc>
                          <a:spcPct val="107000"/>
                        </a:lnSpc>
                        <a:spcAft>
                          <a:spcPts val="0"/>
                        </a:spcAft>
                      </a:pPr>
                      <a:r>
                        <a:rPr lang="it-IT" sz="1200" dirty="0">
                          <a:effectLst/>
                        </a:rPr>
                        <a:t>11.853</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xmlns="" val="10002"/>
                  </a:ext>
                </a:extLst>
              </a:tr>
            </a:tbl>
          </a:graphicData>
        </a:graphic>
      </p:graphicFrame>
      <p:sp>
        <p:nvSpPr>
          <p:cNvPr id="11" name="Rettangolo 10"/>
          <p:cNvSpPr/>
          <p:nvPr/>
        </p:nvSpPr>
        <p:spPr>
          <a:xfrm>
            <a:off x="1213487" y="1736787"/>
            <a:ext cx="6406513" cy="685188"/>
          </a:xfrm>
          <a:prstGeom prst="rect">
            <a:avLst/>
          </a:prstGeom>
        </p:spPr>
        <p:txBody>
          <a:bodyPr wrap="square">
            <a:spAutoFit/>
          </a:bodyPr>
          <a:lstStyle/>
          <a:p>
            <a:pPr lvl="1" algn="just">
              <a:lnSpc>
                <a:spcPct val="107000"/>
              </a:lnSpc>
            </a:pPr>
            <a:r>
              <a:rPr lang="it-IT" sz="1200" b="1" dirty="0">
                <a:solidFill>
                  <a:srgbClr val="002060"/>
                </a:solidFill>
              </a:rPr>
              <a:t>AMBULATORI MEDICI TEMPORANEI (AMT) </a:t>
            </a:r>
            <a:r>
              <a:rPr lang="it-IT" sz="1200" dirty="0">
                <a:solidFill>
                  <a:srgbClr val="002060"/>
                </a:solidFill>
              </a:rPr>
              <a:t>- </a:t>
            </a:r>
            <a:r>
              <a:rPr lang="it-IT" sz="1200" b="1" dirty="0">
                <a:solidFill>
                  <a:srgbClr val="002060"/>
                </a:solidFill>
              </a:rPr>
              <a:t>PERIODO DI OSSERVAZIONE</a:t>
            </a:r>
            <a:r>
              <a:rPr lang="it-IT" sz="1200" dirty="0">
                <a:solidFill>
                  <a:srgbClr val="002060"/>
                </a:solidFill>
              </a:rPr>
              <a:t>: dal </a:t>
            </a:r>
            <a:r>
              <a:rPr lang="it-IT" sz="1200" b="1" dirty="0">
                <a:solidFill>
                  <a:srgbClr val="002060"/>
                </a:solidFill>
              </a:rPr>
              <a:t>1 gennaio </a:t>
            </a:r>
            <a:r>
              <a:rPr lang="it-IT" sz="1200" b="1" dirty="0" smtClean="0">
                <a:solidFill>
                  <a:srgbClr val="002060"/>
                </a:solidFill>
              </a:rPr>
              <a:t>2025 </a:t>
            </a:r>
            <a:r>
              <a:rPr lang="it-IT" sz="1200" b="1" dirty="0">
                <a:solidFill>
                  <a:srgbClr val="002060"/>
                </a:solidFill>
              </a:rPr>
              <a:t>al 31 dicembre </a:t>
            </a:r>
            <a:r>
              <a:rPr lang="it-IT" sz="1200" b="1" dirty="0" smtClean="0">
                <a:solidFill>
                  <a:srgbClr val="002060"/>
                </a:solidFill>
              </a:rPr>
              <a:t>2025</a:t>
            </a:r>
          </a:p>
          <a:p>
            <a:pPr lvl="1" algn="just">
              <a:lnSpc>
                <a:spcPct val="107000"/>
              </a:lnSpc>
            </a:pPr>
            <a:endParaRPr lang="it-IT" sz="1200" b="1" dirty="0">
              <a:solidFill>
                <a:srgbClr val="002060"/>
              </a:solidFill>
            </a:endParaRPr>
          </a:p>
        </p:txBody>
      </p:sp>
      <p:sp>
        <p:nvSpPr>
          <p:cNvPr id="2" name="Rettangolo 1"/>
          <p:cNvSpPr/>
          <p:nvPr/>
        </p:nvSpPr>
        <p:spPr>
          <a:xfrm>
            <a:off x="3644538" y="2348880"/>
            <a:ext cx="4572000" cy="3139321"/>
          </a:xfrm>
          <a:prstGeom prst="rect">
            <a:avLst/>
          </a:prstGeom>
        </p:spPr>
        <p:txBody>
          <a:bodyPr>
            <a:spAutoFit/>
          </a:bodyPr>
          <a:lstStyle/>
          <a:p>
            <a:pPr marL="214313" indent="-214313" algn="just">
              <a:buFont typeface="Wingdings" panose="05000000000000000000" pitchFamily="2" charset="2"/>
              <a:buChar char="ü"/>
            </a:pPr>
            <a:r>
              <a:rPr lang="it-IT" dirty="0">
                <a:solidFill>
                  <a:srgbClr val="002060"/>
                </a:solidFill>
                <a:sym typeface="Wingdings" panose="05000000000000000000" pitchFamily="2" charset="2"/>
              </a:rPr>
              <a:t>ACCESSO ALL’ASSISTENZA SANITARIA PRIMARIA GUIDATO (COT MONZA)</a:t>
            </a:r>
          </a:p>
          <a:p>
            <a:pPr marL="214313" indent="-214313" algn="just">
              <a:buFont typeface="Wingdings" panose="05000000000000000000" pitchFamily="2" charset="2"/>
              <a:buChar char="ü"/>
            </a:pPr>
            <a:endParaRPr lang="it-IT" dirty="0">
              <a:solidFill>
                <a:srgbClr val="002060"/>
              </a:solidFill>
              <a:sym typeface="Wingdings" panose="05000000000000000000" pitchFamily="2" charset="2"/>
            </a:endParaRPr>
          </a:p>
          <a:p>
            <a:pPr marL="214313" indent="-214313" algn="just">
              <a:buFont typeface="Wingdings" panose="05000000000000000000" pitchFamily="2" charset="2"/>
              <a:buChar char="ü"/>
            </a:pPr>
            <a:r>
              <a:rPr lang="it-IT" dirty="0">
                <a:solidFill>
                  <a:srgbClr val="002060"/>
                </a:solidFill>
                <a:sym typeface="Wingdings" panose="05000000000000000000" pitchFamily="2" charset="2"/>
              </a:rPr>
              <a:t>L’ALLINEAMENTO CON IL PIANO DI SVILUPPO DEL POLO TERRITORIALE (PPT) 2025-2027</a:t>
            </a:r>
          </a:p>
          <a:p>
            <a:pPr marL="214313" indent="-214313" algn="just">
              <a:buFont typeface="Wingdings" panose="05000000000000000000" pitchFamily="2" charset="2"/>
              <a:buChar char="ü"/>
            </a:pPr>
            <a:endParaRPr lang="it-IT" dirty="0">
              <a:solidFill>
                <a:srgbClr val="002060"/>
              </a:solidFill>
              <a:sym typeface="Wingdings" panose="05000000000000000000" pitchFamily="2" charset="2"/>
            </a:endParaRPr>
          </a:p>
          <a:p>
            <a:pPr marL="214313" indent="-214313" algn="just">
              <a:buFont typeface="Wingdings" panose="05000000000000000000" pitchFamily="2" charset="2"/>
              <a:buChar char="ü"/>
            </a:pPr>
            <a:r>
              <a:rPr lang="it-IT" dirty="0">
                <a:solidFill>
                  <a:srgbClr val="002060"/>
                </a:solidFill>
                <a:sym typeface="Wingdings" panose="05000000000000000000" pitchFamily="2" charset="2"/>
              </a:rPr>
              <a:t>VERSO AMBULATORI MEDICI </a:t>
            </a:r>
            <a:r>
              <a:rPr lang="it-IT" b="1" dirty="0">
                <a:solidFill>
                  <a:srgbClr val="002060"/>
                </a:solidFill>
                <a:sym typeface="Wingdings" panose="05000000000000000000" pitchFamily="2" charset="2"/>
              </a:rPr>
              <a:t>TERRITORIALI con caratteristica di permanenza</a:t>
            </a:r>
          </a:p>
          <a:p>
            <a:pPr marL="214313" indent="-214313" algn="just">
              <a:buFont typeface="Wingdings" panose="05000000000000000000" pitchFamily="2" charset="2"/>
              <a:buChar char="ü"/>
            </a:pPr>
            <a:endParaRPr lang="it-IT" b="1" dirty="0">
              <a:solidFill>
                <a:srgbClr val="002060"/>
              </a:solidFill>
              <a:sym typeface="Wingdings" panose="05000000000000000000" pitchFamily="2" charset="2"/>
            </a:endParaRPr>
          </a:p>
          <a:p>
            <a:pPr marL="214313" indent="-214313" algn="just">
              <a:buFont typeface="Wingdings" panose="05000000000000000000" pitchFamily="2" charset="2"/>
              <a:buChar char="ü"/>
            </a:pPr>
            <a:r>
              <a:rPr lang="it-IT" b="1" dirty="0">
                <a:solidFill>
                  <a:srgbClr val="002060"/>
                </a:solidFill>
                <a:sym typeface="Wingdings" panose="05000000000000000000" pitchFamily="2" charset="2"/>
              </a:rPr>
              <a:t>IMPLEMENTAZIONE DELLA CAPACITA’ CLINICO DIAGNOSTICA AMBUALTORIALE</a:t>
            </a:r>
          </a:p>
        </p:txBody>
      </p:sp>
    </p:spTree>
    <p:extLst>
      <p:ext uri="{BB962C8B-B14F-4D97-AF65-F5344CB8AC3E}">
        <p14:creationId xmlns:p14="http://schemas.microsoft.com/office/powerpoint/2010/main" val="1574937474"/>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687</TotalTime>
  <Words>600</Words>
  <Application>Microsoft Office PowerPoint</Application>
  <PresentationFormat>Presentazione su schermo (4:3)</PresentationFormat>
  <Paragraphs>244</Paragraphs>
  <Slides>11</Slides>
  <Notes>0</Notes>
  <HiddenSlides>0</HiddenSlides>
  <MMClips>0</MMClips>
  <ScaleCrop>false</ScaleCrop>
  <HeadingPairs>
    <vt:vector size="8" baseType="variant">
      <vt:variant>
        <vt:lpstr>Caratteri utilizzati</vt:lpstr>
      </vt:variant>
      <vt:variant>
        <vt:i4>9</vt:i4>
      </vt:variant>
      <vt:variant>
        <vt:lpstr>Tema</vt:lpstr>
      </vt:variant>
      <vt:variant>
        <vt:i4>2</vt:i4>
      </vt:variant>
      <vt:variant>
        <vt:lpstr>Server OLE incorporati</vt:lpstr>
      </vt:variant>
      <vt:variant>
        <vt:i4>1</vt:i4>
      </vt:variant>
      <vt:variant>
        <vt:lpstr>Titoli diapositive</vt:lpstr>
      </vt:variant>
      <vt:variant>
        <vt:i4>11</vt:i4>
      </vt:variant>
    </vt:vector>
  </HeadingPairs>
  <TitlesOfParts>
    <vt:vector size="23" baseType="lpstr">
      <vt:lpstr>-apple-system</vt:lpstr>
      <vt:lpstr>-apple-system-font</vt:lpstr>
      <vt:lpstr>Arial</vt:lpstr>
      <vt:lpstr>Calibri</vt:lpstr>
      <vt:lpstr>Calibri Light</vt:lpstr>
      <vt:lpstr>DejaVu Sans</vt:lpstr>
      <vt:lpstr>Symbol</vt:lpstr>
      <vt:lpstr>Times New Roman</vt:lpstr>
      <vt:lpstr>Wingdings</vt:lpstr>
      <vt:lpstr>Tema di Office</vt:lpstr>
      <vt:lpstr>1_Office Theme</vt:lpstr>
      <vt:lpstr>Foglio di lavoro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AO Desio e Vimercate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TITOLO</dc:title>
  <dc:subject/>
  <dc:creator>escontus</dc:creator>
  <dc:description/>
  <cp:lastModifiedBy>Fascendini Andrea</cp:lastModifiedBy>
  <cp:revision>729</cp:revision>
  <cp:lastPrinted>2022-11-25T14:36:33Z</cp:lastPrinted>
  <dcterms:created xsi:type="dcterms:W3CDTF">2016-02-24T10:17:25Z</dcterms:created>
  <dcterms:modified xsi:type="dcterms:W3CDTF">2026-03-10T10:04:57Z</dcterms:modified>
  <dc:language>it-IT</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AO Desio e Vimercate</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1</vt:i4>
  </property>
  <property fmtid="{D5CDD505-2E9C-101B-9397-08002B2CF9AE}" pid="9" name="PresentationFormat">
    <vt:lpwstr>Presentazione su schermo (4:3)</vt:lpwstr>
  </property>
  <property fmtid="{D5CDD505-2E9C-101B-9397-08002B2CF9AE}" pid="10" name="ScaleCrop">
    <vt:bool>false</vt:bool>
  </property>
  <property fmtid="{D5CDD505-2E9C-101B-9397-08002B2CF9AE}" pid="11" name="ShareDoc">
    <vt:bool>false</vt:bool>
  </property>
  <property fmtid="{D5CDD505-2E9C-101B-9397-08002B2CF9AE}" pid="12" name="Slides">
    <vt:i4>7</vt:i4>
  </property>
</Properties>
</file>